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MCOM\Documents\KISHORE%20AASC\Emp_db001.xlsx" TargetMode="External" 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 /><Relationship Id="rId1" Type="http://schemas.openxmlformats.org/officeDocument/2006/relationships/oleObject" Target="file:///C:\Users\MCOM\Documents\KISHORE%20AASC\Emp_db00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0F-B440-A52E-857F17187CA0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0F-B440-A52E-857F17187CA0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0F-B440-A52E-857F17187CA0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0F-B440-A52E-857F17187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7-E346-BEF4-C43D1A99B66E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7-E346-BEF4-C43D1A99B66E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7-E346-BEF4-C43D1A99B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DINESH S</a:t>
            </a:r>
          </a:p>
          <a:p>
            <a:r>
              <a:rPr lang="en-US" sz="2400" dirty="0"/>
              <a:t>REGISTER NO:  31221</a:t>
            </a:r>
            <a:r>
              <a:rPr lang="en-IN" sz="2400" dirty="0"/>
              <a:t>1</a:t>
            </a:r>
            <a:r>
              <a:rPr lang="en-US" sz="2400" dirty="0"/>
              <a:t>359</a:t>
            </a:r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santhoshsekaran02@gmail.com</cp:lastModifiedBy>
  <cp:revision>15</cp:revision>
  <dcterms:created xsi:type="dcterms:W3CDTF">2024-03-29T04:07:22Z</dcterms:created>
  <dcterms:modified xsi:type="dcterms:W3CDTF">2024-09-30T08:36:11Z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