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423B1-B639-40F1-9777-033D2C4A36CA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FEF20B77-44C5-452A-9436-7CC1CD4D095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2400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423B1-B639-40F1-9777-033D2C4A36CA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20B77-44C5-452A-9436-7CC1CD4D0950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1989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423B1-B639-40F1-9777-033D2C4A36CA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20B77-44C5-452A-9436-7CC1CD4D095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7184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423B1-B639-40F1-9777-033D2C4A36CA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20B77-44C5-452A-9436-7CC1CD4D0950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9329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423B1-B639-40F1-9777-033D2C4A36CA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20B77-44C5-452A-9436-7CC1CD4D095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1997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423B1-B639-40F1-9777-033D2C4A36CA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20B77-44C5-452A-9436-7CC1CD4D0950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5241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423B1-B639-40F1-9777-033D2C4A36CA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20B77-44C5-452A-9436-7CC1CD4D0950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265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423B1-B639-40F1-9777-033D2C4A36CA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20B77-44C5-452A-9436-7CC1CD4D0950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2633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423B1-B639-40F1-9777-033D2C4A36CA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20B77-44C5-452A-9436-7CC1CD4D09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758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423B1-B639-40F1-9777-033D2C4A36CA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20B77-44C5-452A-9436-7CC1CD4D0950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3424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BBC423B1-B639-40F1-9777-033D2C4A36CA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20B77-44C5-452A-9436-7CC1CD4D0950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6841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C423B1-B639-40F1-9777-033D2C4A36CA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FEF20B77-44C5-452A-9436-7CC1CD4D095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5794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F46E5-BD65-454B-828A-FCAF4952E5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7778" y="420130"/>
            <a:ext cx="8637073" cy="2016980"/>
          </a:xfrm>
        </p:spPr>
        <p:txBody>
          <a:bodyPr>
            <a:normAutofit fontScale="90000"/>
          </a:bodyPr>
          <a:lstStyle/>
          <a:p>
            <a:r>
              <a:rPr lang="en-US" sz="5400" dirty="0"/>
              <a:t>State management on asp.net core application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54E4D9-7994-4E3A-A082-3675A6DEFD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420890"/>
            <a:ext cx="8637072" cy="2016980"/>
          </a:xfrm>
        </p:spPr>
        <p:txBody>
          <a:bodyPr>
            <a:normAutofit/>
          </a:bodyPr>
          <a:lstStyle/>
          <a:p>
            <a:r>
              <a:rPr lang="en-US" dirty="0"/>
              <a:t>Presented by:</a:t>
            </a:r>
            <a:br>
              <a:rPr lang="en-US" dirty="0"/>
            </a:br>
            <a:r>
              <a:rPr lang="en-US" dirty="0"/>
              <a:t>Anisha </a:t>
            </a:r>
            <a:r>
              <a:rPr lang="en-US" dirty="0" err="1"/>
              <a:t>lamichhane</a:t>
            </a:r>
            <a:endParaRPr lang="en-US" dirty="0"/>
          </a:p>
          <a:p>
            <a:r>
              <a:rPr lang="en-US" dirty="0"/>
              <a:t>Dinesh </a:t>
            </a:r>
            <a:r>
              <a:rPr lang="en-US" dirty="0" err="1"/>
              <a:t>lohani</a:t>
            </a:r>
            <a:endParaRPr lang="en-US" dirty="0"/>
          </a:p>
          <a:p>
            <a:r>
              <a:rPr lang="en-US" dirty="0"/>
              <a:t>Saroj </a:t>
            </a:r>
            <a:r>
              <a:rPr lang="en-US" dirty="0" err="1"/>
              <a:t>rimal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6456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EB7727-815B-4702-B7A8-A863342006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458097"/>
            <a:ext cx="9603275" cy="421365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Writing Cookie</a:t>
            </a:r>
          </a:p>
          <a:p>
            <a:pPr marL="0" indent="0">
              <a:buNone/>
            </a:pPr>
            <a:r>
              <a:rPr lang="en-US" dirty="0"/>
              <a:t>public void </a:t>
            </a:r>
            <a:r>
              <a:rPr lang="en-US" dirty="0" err="1"/>
              <a:t>SetCookie</a:t>
            </a:r>
            <a:r>
              <a:rPr lang="en-US" dirty="0"/>
              <a:t>(string key, string </a:t>
            </a:r>
            <a:r>
              <a:rPr lang="en-US" dirty="0" err="1"/>
              <a:t>valuem</a:t>
            </a:r>
            <a:r>
              <a:rPr lang="en-US" dirty="0"/>
              <a:t> int? </a:t>
            </a:r>
            <a:r>
              <a:rPr lang="en-US" dirty="0" err="1"/>
              <a:t>expireTime</a:t>
            </a:r>
            <a:r>
              <a:rPr lang="en-US" dirty="0"/>
              <a:t>){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CookieOptions</a:t>
            </a:r>
            <a:r>
              <a:rPr lang="en-US" dirty="0"/>
              <a:t> option= new </a:t>
            </a:r>
            <a:r>
              <a:rPr lang="en-US" dirty="0" err="1"/>
              <a:t>CookieOptions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	if(</a:t>
            </a:r>
            <a:r>
              <a:rPr lang="en-US" dirty="0" err="1"/>
              <a:t>expireTime.HashValue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option.Expires</a:t>
            </a:r>
            <a:r>
              <a:rPr lang="en-US" dirty="0"/>
              <a:t>=</a:t>
            </a:r>
            <a:r>
              <a:rPr lang="en-US" dirty="0" err="1"/>
              <a:t>DateTime.NowAddMinutes</a:t>
            </a:r>
            <a:r>
              <a:rPr lang="en-US" dirty="0"/>
              <a:t>(</a:t>
            </a:r>
            <a:r>
              <a:rPr lang="en-US" dirty="0" err="1"/>
              <a:t>expireTime.Value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	else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option.Expires</a:t>
            </a:r>
            <a:r>
              <a:rPr lang="en-US" dirty="0"/>
              <a:t>=</a:t>
            </a:r>
            <a:r>
              <a:rPr lang="en-US" dirty="0" err="1"/>
              <a:t>DateTime.Now.AddMilliseconds</a:t>
            </a:r>
            <a:r>
              <a:rPr lang="en-US" dirty="0"/>
              <a:t>(10);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Response.Cookies.Append</a:t>
            </a:r>
            <a:r>
              <a:rPr lang="en-US" dirty="0"/>
              <a:t>(Key, value, option);}</a:t>
            </a:r>
          </a:p>
          <a:p>
            <a:pPr marL="0" indent="0">
              <a:buNone/>
            </a:pPr>
            <a:r>
              <a:rPr lang="en-US" b="1" dirty="0"/>
              <a:t>Remove Cookie</a:t>
            </a:r>
          </a:p>
          <a:p>
            <a:pPr marL="0" indent="0">
              <a:buNone/>
            </a:pPr>
            <a:r>
              <a:rPr lang="en-US" dirty="0" err="1"/>
              <a:t>Response.Cookies.Delete</a:t>
            </a:r>
            <a:r>
              <a:rPr lang="en-US" dirty="0"/>
              <a:t>(key);</a:t>
            </a:r>
          </a:p>
        </p:txBody>
      </p:sp>
    </p:spTree>
    <p:extLst>
      <p:ext uri="{BB962C8B-B14F-4D97-AF65-F5344CB8AC3E}">
        <p14:creationId xmlns:p14="http://schemas.microsoft.com/office/powerpoint/2010/main" val="26197380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14812-C80D-4D15-9169-4232120A6C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421026"/>
            <a:ext cx="9603275" cy="453493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Query String</a:t>
            </a:r>
          </a:p>
          <a:p>
            <a:r>
              <a:rPr lang="en-US" dirty="0"/>
              <a:t>Useful for capturing the state in a persistent manner and allows the sharing of links with the embedded state.</a:t>
            </a:r>
          </a:p>
          <a:p>
            <a:pPr marL="0" indent="0">
              <a:buNone/>
            </a:pPr>
            <a:r>
              <a:rPr lang="en-US" dirty="0"/>
              <a:t>public </a:t>
            </a:r>
            <a:r>
              <a:rPr lang="en-US" dirty="0" err="1"/>
              <a:t>IActionResult</a:t>
            </a:r>
            <a:r>
              <a:rPr lang="en-US" dirty="0"/>
              <a:t> </a:t>
            </a:r>
            <a:r>
              <a:rPr lang="en-US" dirty="0" err="1"/>
              <a:t>GetQuerystring</a:t>
            </a:r>
            <a:r>
              <a:rPr lang="en-US" dirty="0"/>
              <a:t>(string name, int age){</a:t>
            </a:r>
          </a:p>
          <a:p>
            <a:pPr marL="0" indent="0">
              <a:buNone/>
            </a:pPr>
            <a:r>
              <a:rPr lang="en-US" dirty="0"/>
              <a:t>	User </a:t>
            </a:r>
            <a:r>
              <a:rPr lang="en-US" dirty="0" err="1"/>
              <a:t>newUser</a:t>
            </a:r>
            <a:r>
              <a:rPr lang="en-US" dirty="0"/>
              <a:t>= new User(){</a:t>
            </a:r>
          </a:p>
          <a:p>
            <a:pPr marL="0" indent="0">
              <a:buNone/>
            </a:pPr>
            <a:r>
              <a:rPr lang="en-US" dirty="0"/>
              <a:t>	Name= name;</a:t>
            </a:r>
          </a:p>
          <a:p>
            <a:pPr marL="0" indent="0">
              <a:buNone/>
            </a:pPr>
            <a:r>
              <a:rPr lang="en-US" dirty="0"/>
              <a:t>	Age= age;</a:t>
            </a:r>
          </a:p>
          <a:p>
            <a:pPr marL="0" indent="0">
              <a:buNone/>
            </a:pPr>
            <a:r>
              <a:rPr lang="en-US" dirty="0"/>
              <a:t>	};</a:t>
            </a:r>
          </a:p>
          <a:p>
            <a:pPr marL="0" indent="0">
              <a:buNone/>
            </a:pPr>
            <a:r>
              <a:rPr lang="en-US" dirty="0"/>
              <a:t>Return View(</a:t>
            </a:r>
            <a:r>
              <a:rPr lang="en-US" dirty="0" err="1"/>
              <a:t>newUser</a:t>
            </a:r>
            <a:r>
              <a:rPr lang="en-US" dirty="0"/>
              <a:t>);}</a:t>
            </a:r>
          </a:p>
          <a:p>
            <a:pPr marL="0" indent="0">
              <a:buNone/>
            </a:pPr>
            <a:r>
              <a:rPr lang="en-US" dirty="0"/>
              <a:t>Now we can invoke this method by passing query string parameters: /</a:t>
            </a:r>
            <a:r>
              <a:rPr lang="en-US" dirty="0" err="1"/>
              <a:t>welcome.getquerystring?name</a:t>
            </a:r>
            <a:r>
              <a:rPr lang="en-US" dirty="0"/>
              <a:t>=Harry &amp; age=20</a:t>
            </a:r>
          </a:p>
        </p:txBody>
      </p:sp>
    </p:spTree>
    <p:extLst>
      <p:ext uri="{BB962C8B-B14F-4D97-AF65-F5344CB8AC3E}">
        <p14:creationId xmlns:p14="http://schemas.microsoft.com/office/powerpoint/2010/main" val="28904183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C728AE-F9AB-42A8-924D-DD39134E12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334530"/>
            <a:ext cx="9603275" cy="448550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Hidden Fields</a:t>
            </a:r>
          </a:p>
          <a:p>
            <a:r>
              <a:rPr lang="en-US" dirty="0"/>
              <a:t>We can save data in hidden form fields and send back in the next request.</a:t>
            </a:r>
          </a:p>
          <a:p>
            <a:pPr marL="0" indent="0">
              <a:buNone/>
            </a:pPr>
            <a:r>
              <a:rPr lang="en-US" dirty="0"/>
              <a:t>We are adding two methods on Welcome Controller:</a:t>
            </a:r>
          </a:p>
          <a:p>
            <a:pPr marL="0" indent="0">
              <a:buNone/>
            </a:pPr>
            <a:r>
              <a:rPr lang="en-US" dirty="0"/>
              <a:t>[</a:t>
            </a:r>
            <a:r>
              <a:rPr lang="en-US" dirty="0" err="1"/>
              <a:t>HttpGet</a:t>
            </a:r>
            <a:r>
              <a:rPr lang="en-US" dirty="0"/>
              <a:t>]</a:t>
            </a:r>
          </a:p>
          <a:p>
            <a:pPr marL="0" indent="0">
              <a:buNone/>
            </a:pPr>
            <a:r>
              <a:rPr lang="en-US" dirty="0"/>
              <a:t>public </a:t>
            </a:r>
            <a:r>
              <a:rPr lang="en-US" dirty="0" err="1"/>
              <a:t>IActionResult</a:t>
            </a:r>
            <a:r>
              <a:rPr lang="en-US" dirty="0"/>
              <a:t> </a:t>
            </a:r>
            <a:r>
              <a:rPr lang="en-US" dirty="0" err="1"/>
              <a:t>SetHiddenFieldValue</a:t>
            </a:r>
            <a:r>
              <a:rPr lang="en-US" dirty="0"/>
              <a:t>(){</a:t>
            </a:r>
          </a:p>
          <a:p>
            <a:pPr marL="0" indent="0">
              <a:buNone/>
            </a:pPr>
            <a:r>
              <a:rPr lang="en-US" dirty="0"/>
              <a:t>	User </a:t>
            </a:r>
            <a:r>
              <a:rPr lang="en-US" dirty="0" err="1"/>
              <a:t>newUser</a:t>
            </a:r>
            <a:r>
              <a:rPr lang="en-US" dirty="0"/>
              <a:t>= new User(){</a:t>
            </a:r>
          </a:p>
          <a:p>
            <a:pPr marL="0" indent="0">
              <a:buNone/>
            </a:pPr>
            <a:r>
              <a:rPr lang="en-US" dirty="0"/>
              <a:t>	id=101,</a:t>
            </a:r>
          </a:p>
          <a:p>
            <a:pPr marL="0" indent="0">
              <a:buNone/>
            </a:pPr>
            <a:r>
              <a:rPr lang="en-US" dirty="0"/>
              <a:t>	Name= “Harry”,</a:t>
            </a:r>
          </a:p>
          <a:p>
            <a:pPr marL="0" indent="0">
              <a:buNone/>
            </a:pPr>
            <a:r>
              <a:rPr lang="en-US" dirty="0"/>
              <a:t>	Age= 20};</a:t>
            </a:r>
          </a:p>
          <a:p>
            <a:pPr marL="0" indent="0">
              <a:buNone/>
            </a:pPr>
            <a:r>
              <a:rPr lang="en-US" dirty="0"/>
              <a:t>Return View(</a:t>
            </a:r>
            <a:r>
              <a:rPr lang="en-US" dirty="0" err="1"/>
              <a:t>newUser</a:t>
            </a:r>
            <a:r>
              <a:rPr lang="en-US" dirty="0"/>
              <a:t>);}</a:t>
            </a:r>
          </a:p>
        </p:txBody>
      </p:sp>
    </p:spTree>
    <p:extLst>
      <p:ext uri="{BB962C8B-B14F-4D97-AF65-F5344CB8AC3E}">
        <p14:creationId xmlns:p14="http://schemas.microsoft.com/office/powerpoint/2010/main" val="3062706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A7B938-A890-4C6A-8E8A-76B1ED429A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371600"/>
            <a:ext cx="9603275" cy="409474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[</a:t>
            </a:r>
            <a:r>
              <a:rPr lang="en-US" dirty="0" err="1"/>
              <a:t>HttpPost</a:t>
            </a:r>
            <a:r>
              <a:rPr lang="en-US" dirty="0"/>
              <a:t>]</a:t>
            </a:r>
          </a:p>
          <a:p>
            <a:pPr marL="0" indent="0">
              <a:buNone/>
            </a:pPr>
            <a:r>
              <a:rPr lang="en-US" dirty="0"/>
              <a:t>public </a:t>
            </a:r>
            <a:r>
              <a:rPr lang="en-US" dirty="0" err="1"/>
              <a:t>IActionResultSetHiddenFiledValue</a:t>
            </a:r>
            <a:r>
              <a:rPr lang="en-US" dirty="0"/>
              <a:t>(</a:t>
            </a:r>
            <a:r>
              <a:rPr lang="en-US" dirty="0" err="1"/>
              <a:t>IFormCollectionkeyValues</a:t>
            </a:r>
            <a:r>
              <a:rPr lang="en-US" dirty="0"/>
              <a:t>){</a:t>
            </a:r>
          </a:p>
          <a:p>
            <a:pPr marL="0" indent="0">
              <a:buNone/>
            </a:pPr>
            <a:r>
              <a:rPr lang="en-US" dirty="0"/>
              <a:t>	var id= </a:t>
            </a:r>
            <a:r>
              <a:rPr lang="en-US" dirty="0" err="1"/>
              <a:t>keyValues</a:t>
            </a:r>
            <a:r>
              <a:rPr lang="en-US" dirty="0"/>
              <a:t>[“Id”];</a:t>
            </a:r>
          </a:p>
          <a:p>
            <a:pPr marL="0" indent="0">
              <a:buNone/>
            </a:pPr>
            <a:r>
              <a:rPr lang="en-US" dirty="0"/>
              <a:t>	return View();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The Get version of </a:t>
            </a:r>
            <a:r>
              <a:rPr lang="en-US" dirty="0" err="1"/>
              <a:t>SetHiddenValue</a:t>
            </a:r>
            <a:r>
              <a:rPr lang="en-US" dirty="0"/>
              <a:t>() method creates a user object and passes that into the view.</a:t>
            </a:r>
          </a:p>
          <a:p>
            <a:pPr marL="0" indent="0">
              <a:buNone/>
            </a:pPr>
            <a:r>
              <a:rPr lang="en-US" dirty="0"/>
              <a:t>We can use POST version of the </a:t>
            </a:r>
            <a:r>
              <a:rPr lang="en-US" dirty="0" err="1"/>
              <a:t>SetHiddenValue</a:t>
            </a:r>
            <a:r>
              <a:rPr lang="en-US" dirty="0"/>
              <a:t>() method to read the value of a hidden field Id from </a:t>
            </a:r>
            <a:r>
              <a:rPr lang="en-US" dirty="0" err="1"/>
              <a:t>FormCollection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470044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75CC2-95A8-4565-BFD9-CC210D61D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2" y="841933"/>
            <a:ext cx="9604375" cy="1049337"/>
          </a:xfrm>
        </p:spPr>
        <p:txBody>
          <a:bodyPr>
            <a:noAutofit/>
          </a:bodyPr>
          <a:lstStyle/>
          <a:p>
            <a:pPr algn="ctr"/>
            <a:r>
              <a:rPr lang="en-US" sz="7200" dirty="0"/>
              <a:t>Thank You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D9359BF-A98D-4DCD-9E83-1C8B58694B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2114" y="3263765"/>
            <a:ext cx="6642096" cy="24944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6600" dirty="0"/>
              <a:t>Any Queries???????</a:t>
            </a:r>
          </a:p>
        </p:txBody>
      </p:sp>
    </p:spTree>
    <p:extLst>
      <p:ext uri="{BB962C8B-B14F-4D97-AF65-F5344CB8AC3E}">
        <p14:creationId xmlns:p14="http://schemas.microsoft.com/office/powerpoint/2010/main" val="382286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C5037-DAFA-4854-BE94-2D0D876E6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management on stateless http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5B40A7-0659-4382-B6B8-F787FDB82E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2108838"/>
            <a:ext cx="9603275" cy="3450613"/>
          </a:xfrm>
        </p:spPr>
        <p:txBody>
          <a:bodyPr/>
          <a:lstStyle/>
          <a:p>
            <a:r>
              <a:rPr lang="en-US" dirty="0"/>
              <a:t>HTTP is a stateless protocol.</a:t>
            </a:r>
          </a:p>
          <a:p>
            <a:r>
              <a:rPr lang="en-US" dirty="0"/>
              <a:t>HTTP request are executed independently without any knowledge of the requests that are executed before.</a:t>
            </a:r>
          </a:p>
          <a:p>
            <a:r>
              <a:rPr lang="en-US" dirty="0"/>
              <a:t>So additional steps should be taken to manage the state between requests.</a:t>
            </a:r>
          </a:p>
        </p:txBody>
      </p:sp>
    </p:spTree>
    <p:extLst>
      <p:ext uri="{BB962C8B-B14F-4D97-AF65-F5344CB8AC3E}">
        <p14:creationId xmlns:p14="http://schemas.microsoft.com/office/powerpoint/2010/main" val="2071459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F3B40-D647-411A-A151-7227A735B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 side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F77987-B411-416B-8C84-CF2BBA6C41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View State:- Used for storing user data in </a:t>
            </a:r>
            <a:r>
              <a:rPr lang="en-US" dirty="0" err="1"/>
              <a:t>ASP.Net</a:t>
            </a:r>
            <a:endParaRPr lang="en-US" dirty="0"/>
          </a:p>
          <a:p>
            <a:r>
              <a:rPr lang="en-US" dirty="0"/>
              <a:t>Hidden Field:- Used for storing small amount of data on the client side.</a:t>
            </a:r>
          </a:p>
          <a:p>
            <a:r>
              <a:rPr lang="en-US" dirty="0"/>
              <a:t>Cookies:- Small text file stored in user’s hard drive using the clients browser.</a:t>
            </a:r>
          </a:p>
          <a:p>
            <a:r>
              <a:rPr lang="en-US" dirty="0"/>
              <a:t>Control State:- Used for enabling the view state property.</a:t>
            </a:r>
          </a:p>
          <a:p>
            <a:r>
              <a:rPr lang="en-US" dirty="0"/>
              <a:t>Query Strings:- Used for holding the values.</a:t>
            </a:r>
          </a:p>
        </p:txBody>
      </p:sp>
    </p:spTree>
    <p:extLst>
      <p:ext uri="{BB962C8B-B14F-4D97-AF65-F5344CB8AC3E}">
        <p14:creationId xmlns:p14="http://schemas.microsoft.com/office/powerpoint/2010/main" val="2792664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B5DD6-5742-434E-9851-0A9505AED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 side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CE158A-1D32-47C7-B7C7-41F64B1F41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Application State:- Stores information as a dictionary collection in key-value pairs. This value is accessible across the page of the application/website.</a:t>
            </a:r>
          </a:p>
          <a:p>
            <a:r>
              <a:rPr lang="en-US" dirty="0"/>
              <a:t>Session State:- Used to maintain the state of the application and utilizes server resources to store the data.</a:t>
            </a:r>
          </a:p>
        </p:txBody>
      </p:sp>
    </p:spTree>
    <p:extLst>
      <p:ext uri="{BB962C8B-B14F-4D97-AF65-F5344CB8AC3E}">
        <p14:creationId xmlns:p14="http://schemas.microsoft.com/office/powerpoint/2010/main" val="1923614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35B54-67A5-45EF-8488-6AA6553D3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 side strategies: session state, temp data, using http 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5A38E1-8108-4FD9-A655-D59DBB33C5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Session State</a:t>
            </a:r>
          </a:p>
          <a:p>
            <a:r>
              <a:rPr lang="en-US" dirty="0"/>
              <a:t>Mechanism to store the data while the user browse the application.</a:t>
            </a:r>
          </a:p>
          <a:p>
            <a:r>
              <a:rPr lang="en-US" dirty="0"/>
              <a:t>ASP. NET core maintains the session by providing a cookie to the client that contains a session id. The browser sends the cookie to the application with each request and the application uses the session id to fetch the data.</a:t>
            </a:r>
          </a:p>
          <a:p>
            <a:endParaRPr lang="en-US" b="1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96821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8B4F92-0762-4A75-9D55-F82DDA2970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346886"/>
            <a:ext cx="9603275" cy="411946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Things to keep in mind while working with session state:</a:t>
            </a:r>
          </a:p>
          <a:p>
            <a:r>
              <a:rPr lang="en-US" dirty="0"/>
              <a:t>A session cookie is specific to the browser session.</a:t>
            </a:r>
          </a:p>
          <a:p>
            <a:r>
              <a:rPr lang="en-US" dirty="0"/>
              <a:t>When a browser session ends, it deletes the session cookie.</a:t>
            </a:r>
          </a:p>
          <a:p>
            <a:r>
              <a:rPr lang="en-US" dirty="0"/>
              <a:t>If the application receives the a cookie from an expired session, it creates a new session that uses the same session cookie.</a:t>
            </a:r>
          </a:p>
          <a:p>
            <a:r>
              <a:rPr lang="en-US" dirty="0"/>
              <a:t>An application doesn’t retain empty session.</a:t>
            </a:r>
          </a:p>
          <a:p>
            <a:r>
              <a:rPr lang="en-US" dirty="0"/>
              <a:t>The application retains a session for a limited time after the last request.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794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9E9D8-8474-4B66-9FD7-473A46B427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383957"/>
            <a:ext cx="9603275" cy="408238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Temp Data</a:t>
            </a:r>
          </a:p>
          <a:p>
            <a:r>
              <a:rPr lang="en-US" dirty="0"/>
              <a:t>Property which can be used to store data until it is read.</a:t>
            </a:r>
          </a:p>
          <a:p>
            <a:r>
              <a:rPr lang="en-US" dirty="0"/>
              <a:t>It is useful when we require the data for more than a single request.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Using HTTP Context</a:t>
            </a:r>
          </a:p>
          <a:p>
            <a:r>
              <a:rPr lang="en-US" dirty="0"/>
              <a:t>Holds information about current http request.</a:t>
            </a:r>
          </a:p>
          <a:p>
            <a:r>
              <a:rPr lang="en-US" dirty="0"/>
              <a:t>Whenever we make new http request or response then the </a:t>
            </a:r>
            <a:r>
              <a:rPr lang="en-US" dirty="0" err="1"/>
              <a:t>HTTPContext</a:t>
            </a:r>
            <a:r>
              <a:rPr lang="en-US" dirty="0"/>
              <a:t> object is created.</a:t>
            </a:r>
          </a:p>
          <a:p>
            <a:r>
              <a:rPr lang="en-US" dirty="0"/>
              <a:t>Each time it is created, it creates a server current state of http request and response.</a:t>
            </a:r>
          </a:p>
        </p:txBody>
      </p:sp>
    </p:spTree>
    <p:extLst>
      <p:ext uri="{BB962C8B-B14F-4D97-AF65-F5344CB8AC3E}">
        <p14:creationId xmlns:p14="http://schemas.microsoft.com/office/powerpoint/2010/main" val="920618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081B2-904B-4973-89F1-2CA4C285F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client-side strategies: cookies, query strings, hidden fields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ACDA1-100D-4C48-B7AF-C9BECCAFD5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Cookies</a:t>
            </a:r>
          </a:p>
          <a:p>
            <a:r>
              <a:rPr lang="en-US" dirty="0"/>
              <a:t>It stores data in the user’s browser.</a:t>
            </a:r>
          </a:p>
          <a:p>
            <a:r>
              <a:rPr lang="en-US" dirty="0"/>
              <a:t>Browser send cookies with every request so their size should be kept minimum.</a:t>
            </a:r>
          </a:p>
          <a:p>
            <a:r>
              <a:rPr lang="en-US" dirty="0"/>
              <a:t>We can use cookie to store basic info like user’s name and to access the user’s personalized settings.</a:t>
            </a:r>
          </a:p>
        </p:txBody>
      </p:sp>
    </p:spTree>
    <p:extLst>
      <p:ext uri="{BB962C8B-B14F-4D97-AF65-F5344CB8AC3E}">
        <p14:creationId xmlns:p14="http://schemas.microsoft.com/office/powerpoint/2010/main" val="10003962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5CA415-455A-4D78-B269-FA00C4F3B3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334530"/>
            <a:ext cx="10460335" cy="4131815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Reading Cookie</a:t>
            </a:r>
          </a:p>
          <a:p>
            <a:pPr marL="0" indent="0">
              <a:buNone/>
            </a:pPr>
            <a:r>
              <a:rPr lang="en-US" dirty="0"/>
              <a:t>//Read Cookie from </a:t>
            </a:r>
            <a:r>
              <a:rPr lang="en-US" dirty="0" err="1"/>
              <a:t>IHTTPContextAccessor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string set </a:t>
            </a:r>
            <a:r>
              <a:rPr lang="en-US" dirty="0" err="1"/>
              <a:t>cookieValueFromContext</a:t>
            </a:r>
            <a:r>
              <a:rPr lang="en-US" dirty="0"/>
              <a:t>=</a:t>
            </a:r>
            <a:r>
              <a:rPr lang="en-US" dirty="0" err="1"/>
              <a:t>httpContextAccessor.HttpContext.Request.Cookies</a:t>
            </a:r>
            <a:r>
              <a:rPr lang="en-US" dirty="0"/>
              <a:t>[“key”];</a:t>
            </a:r>
          </a:p>
          <a:p>
            <a:pPr marL="0" indent="0">
              <a:buNone/>
            </a:pPr>
            <a:r>
              <a:rPr lang="en-US" dirty="0"/>
              <a:t>//Read cookie from Request Object</a:t>
            </a:r>
          </a:p>
          <a:p>
            <a:pPr marL="0" indent="0">
              <a:buNone/>
            </a:pPr>
            <a:r>
              <a:rPr lang="en-US" dirty="0"/>
              <a:t>string </a:t>
            </a:r>
            <a:r>
              <a:rPr lang="en-US" dirty="0" err="1"/>
              <a:t>cookieValueFromReq</a:t>
            </a:r>
            <a:r>
              <a:rPr lang="en-US" dirty="0"/>
              <a:t>= </a:t>
            </a:r>
            <a:r>
              <a:rPr lang="en-US" dirty="0" err="1"/>
              <a:t>Request.Cookies</a:t>
            </a:r>
            <a:r>
              <a:rPr lang="en-US" dirty="0"/>
              <a:t>[“key’];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04810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150</TotalTime>
  <Words>770</Words>
  <Application>Microsoft Office PowerPoint</Application>
  <PresentationFormat>Widescreen</PresentationFormat>
  <Paragraphs>83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Gill Sans MT</vt:lpstr>
      <vt:lpstr>Gallery</vt:lpstr>
      <vt:lpstr>State management on asp.net core application</vt:lpstr>
      <vt:lpstr>State management on stateless http</vt:lpstr>
      <vt:lpstr>Client side techniques</vt:lpstr>
      <vt:lpstr>Server side techniques</vt:lpstr>
      <vt:lpstr>Server side strategies: session state, temp data, using http context</vt:lpstr>
      <vt:lpstr>PowerPoint Presentation</vt:lpstr>
      <vt:lpstr>PowerPoint Presentation</vt:lpstr>
      <vt:lpstr>Cache client-side strategies: cookies, query strings, hidden fields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State management on asp.net core application</dc:title>
  <dc:creator>Saroj Rimal</dc:creator>
  <cp:lastModifiedBy>Saroj Rimal</cp:lastModifiedBy>
  <cp:revision>5</cp:revision>
  <dcterms:created xsi:type="dcterms:W3CDTF">2022-07-09T03:50:08Z</dcterms:created>
  <dcterms:modified xsi:type="dcterms:W3CDTF">2022-07-09T06:21:05Z</dcterms:modified>
</cp:coreProperties>
</file>