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Rg st="1" end="6"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50" d="100"/>
          <a:sy n="50" d="100"/>
        </p:scale>
        <p:origin x="-1956" y="-4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A2B056-035B-4947-8587-54C99B34D59E}" type="datetimeFigureOut">
              <a:rPr lang="en-US" smtClean="0"/>
              <a:pPr/>
              <a:t>4/29/2020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704287-E8F5-449C-93CE-83542B89309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12E44-462E-49C8-BA3D-D89DAB9AF704}" type="datetimeFigureOut">
              <a:rPr lang="en-US" smtClean="0"/>
              <a:pPr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0ED9B-0B2D-404C-9F6A-8B43E21FB2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12E44-462E-49C8-BA3D-D89DAB9AF704}" type="datetimeFigureOut">
              <a:rPr lang="en-US" smtClean="0"/>
              <a:pPr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0ED9B-0B2D-404C-9F6A-8B43E21FB2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12E44-462E-49C8-BA3D-D89DAB9AF704}" type="datetimeFigureOut">
              <a:rPr lang="en-US" smtClean="0"/>
              <a:pPr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0ED9B-0B2D-404C-9F6A-8B43E21FB2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12E44-462E-49C8-BA3D-D89DAB9AF704}" type="datetimeFigureOut">
              <a:rPr lang="en-US" smtClean="0"/>
              <a:pPr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0ED9B-0B2D-404C-9F6A-8B43E21FB2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12E44-462E-49C8-BA3D-D89DAB9AF704}" type="datetimeFigureOut">
              <a:rPr lang="en-US" smtClean="0"/>
              <a:pPr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0ED9B-0B2D-404C-9F6A-8B43E21FB2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12E44-462E-49C8-BA3D-D89DAB9AF704}" type="datetimeFigureOut">
              <a:rPr lang="en-US" smtClean="0"/>
              <a:pPr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0ED9B-0B2D-404C-9F6A-8B43E21FB2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12E44-462E-49C8-BA3D-D89DAB9AF704}" type="datetimeFigureOut">
              <a:rPr lang="en-US" smtClean="0"/>
              <a:pPr/>
              <a:t>4/29/2020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0ED9B-0B2D-404C-9F6A-8B43E21FB2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12E44-462E-49C8-BA3D-D89DAB9AF704}" type="datetimeFigureOut">
              <a:rPr lang="en-US" smtClean="0"/>
              <a:pPr/>
              <a:t>4/29/2020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0ED9B-0B2D-404C-9F6A-8B43E21FB2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12E44-462E-49C8-BA3D-D89DAB9AF704}" type="datetimeFigureOut">
              <a:rPr lang="en-US" smtClean="0"/>
              <a:pPr/>
              <a:t>4/29/2020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0ED9B-0B2D-404C-9F6A-8B43E21FB2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12E44-462E-49C8-BA3D-D89DAB9AF704}" type="datetimeFigureOut">
              <a:rPr lang="en-US" smtClean="0"/>
              <a:pPr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0ED9B-0B2D-404C-9F6A-8B43E21FB2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12E44-462E-49C8-BA3D-D89DAB9AF704}" type="datetimeFigureOut">
              <a:rPr lang="en-US" smtClean="0"/>
              <a:pPr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0ED9B-0B2D-404C-9F6A-8B43E21FB2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E12E44-462E-49C8-BA3D-D89DAB9AF704}" type="datetimeFigureOut">
              <a:rPr lang="en-US" smtClean="0"/>
              <a:pPr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0ED9B-0B2D-404C-9F6A-8B43E21FB22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3600" dirty="0" smtClean="0"/>
              <a:t>Immunoglobulin</a:t>
            </a:r>
            <a:br>
              <a:rPr lang="en-US" sz="3600" dirty="0" smtClean="0"/>
            </a:br>
            <a:endParaRPr lang="en-US" sz="3600" dirty="0"/>
          </a:p>
        </p:txBody>
      </p:sp>
      <p:sp>
        <p:nvSpPr>
          <p:cNvPr id="5" name="Subtitle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67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Immunoglobulin or antibodies are glycoprotein present in the gamma –globulin fraction of serum . These are produced by plasma cells in response to exposure to an </a:t>
            </a:r>
            <a:r>
              <a:rPr lang="en-US" sz="2400" dirty="0" err="1" smtClean="0"/>
              <a:t>immunogen</a:t>
            </a:r>
            <a:r>
              <a:rPr lang="en-US" sz="2400" dirty="0" smtClean="0"/>
              <a:t> 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68962"/>
          </a:xfrm>
        </p:spPr>
        <p:txBody>
          <a:bodyPr>
            <a:normAutofit/>
          </a:bodyPr>
          <a:lstStyle/>
          <a:p>
            <a:pPr marL="514350" indent="-514350"/>
            <a:r>
              <a:rPr lang="en-US" sz="2800" b="1" dirty="0" smtClean="0"/>
              <a:t>Classification of  immunoglobulin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a)Immunoglobulin A (</a:t>
            </a:r>
            <a:r>
              <a:rPr lang="en-US" sz="2800" dirty="0" err="1" smtClean="0"/>
              <a:t>IgA</a:t>
            </a:r>
            <a:r>
              <a:rPr lang="en-US" sz="2800" dirty="0" smtClean="0"/>
              <a:t>)</a:t>
            </a:r>
            <a:br>
              <a:rPr lang="en-US" sz="2800" dirty="0" smtClean="0"/>
            </a:br>
            <a:r>
              <a:rPr lang="en-US" sz="2800" dirty="0" smtClean="0"/>
              <a:t> b)Immunoglobulin D (</a:t>
            </a:r>
            <a:r>
              <a:rPr lang="en-US" sz="2800" dirty="0" err="1" smtClean="0"/>
              <a:t>IgD</a:t>
            </a:r>
            <a:r>
              <a:rPr lang="en-US" sz="2800" dirty="0" smtClean="0"/>
              <a:t>)</a:t>
            </a:r>
            <a:br>
              <a:rPr lang="en-US" sz="2800" dirty="0" smtClean="0"/>
            </a:br>
            <a:r>
              <a:rPr lang="en-US" sz="2800" dirty="0" smtClean="0"/>
              <a:t>c)Immunoglobulin E (</a:t>
            </a:r>
            <a:r>
              <a:rPr lang="en-US" sz="2800" dirty="0" err="1" smtClean="0"/>
              <a:t>IgE</a:t>
            </a:r>
            <a:r>
              <a:rPr lang="en-US" sz="2800" dirty="0" smtClean="0"/>
              <a:t>)</a:t>
            </a:r>
            <a:br>
              <a:rPr lang="en-US" sz="2800" dirty="0" smtClean="0"/>
            </a:br>
            <a:r>
              <a:rPr lang="en-US" sz="2800" dirty="0" smtClean="0"/>
              <a:t>d)Immunoglobulin G (</a:t>
            </a:r>
            <a:r>
              <a:rPr lang="en-US" sz="2800" dirty="0" err="1" smtClean="0"/>
              <a:t>IgG</a:t>
            </a:r>
            <a:r>
              <a:rPr lang="en-US" sz="2800" dirty="0" smtClean="0"/>
              <a:t>)</a:t>
            </a:r>
            <a:br>
              <a:rPr lang="en-US" sz="2800" dirty="0" smtClean="0"/>
            </a:br>
            <a:r>
              <a:rPr lang="en-US" sz="2800" dirty="0" smtClean="0"/>
              <a:t>e)Immunoglobulin M (</a:t>
            </a:r>
            <a:r>
              <a:rPr lang="en-US" sz="2800" dirty="0" err="1" smtClean="0"/>
              <a:t>IgM</a:t>
            </a:r>
            <a:r>
              <a:rPr lang="en-US" sz="2800" dirty="0" smtClean="0"/>
              <a:t>)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4191000"/>
          </a:xfrm>
        </p:spPr>
        <p:txBody>
          <a:bodyPr>
            <a:noAutofit/>
          </a:bodyPr>
          <a:lstStyle/>
          <a:p>
            <a:r>
              <a:rPr lang="en-US" sz="2400" dirty="0" smtClean="0"/>
              <a:t> Immunoglobulin(</a:t>
            </a:r>
            <a:r>
              <a:rPr lang="en-US" sz="2400" dirty="0" err="1" smtClean="0"/>
              <a:t>IgA</a:t>
            </a:r>
            <a:r>
              <a:rPr lang="en-US" sz="2400" dirty="0" smtClean="0"/>
              <a:t>):Found in body </a:t>
            </a:r>
            <a:r>
              <a:rPr lang="en-US" sz="2400" dirty="0" err="1" smtClean="0"/>
              <a:t>secreations</a:t>
            </a:r>
            <a:r>
              <a:rPr lang="en-US" sz="2400" dirty="0" smtClean="0"/>
              <a:t> ( milk, </a:t>
            </a:r>
            <a:r>
              <a:rPr lang="en-US" sz="2400" dirty="0" err="1" smtClean="0"/>
              <a:t>saliva,tear</a:t>
            </a:r>
            <a:r>
              <a:rPr lang="en-US" sz="2400" dirty="0" smtClean="0"/>
              <a:t>).It provides primary defense mechanism at the mucus membranes against local infection.  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4267200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IgD:Present</a:t>
            </a:r>
            <a:r>
              <a:rPr lang="en-US" sz="3200" dirty="0" smtClean="0"/>
              <a:t> in lymphocytes cell surface it’s function has not get been </a:t>
            </a:r>
            <a:r>
              <a:rPr lang="en-US" sz="3200" dirty="0" err="1" smtClean="0"/>
              <a:t>determind</a:t>
            </a:r>
            <a:r>
              <a:rPr lang="en-US" sz="3200" dirty="0" smtClean="0"/>
              <a:t> .</a:t>
            </a:r>
            <a:br>
              <a:rPr lang="en-US" sz="3200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799"/>
            <a:ext cx="8229600" cy="2895601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IgE</a:t>
            </a:r>
            <a:r>
              <a:rPr lang="en-US" dirty="0" smtClean="0"/>
              <a:t>: place role in allergic and parasitic infection.</a:t>
            </a:r>
          </a:p>
          <a:p>
            <a:r>
              <a:rPr lang="en-US" dirty="0" err="1" smtClean="0"/>
              <a:t>IgG</a:t>
            </a:r>
            <a:r>
              <a:rPr lang="en-US" dirty="0" smtClean="0"/>
              <a:t>: The major immunoglobulin. The only antibody that crosses placenta and provide immune to new born. Antibodies to </a:t>
            </a:r>
            <a:r>
              <a:rPr lang="en-US" dirty="0" err="1" smtClean="0"/>
              <a:t>gramposetive</a:t>
            </a:r>
            <a:r>
              <a:rPr lang="en-US" dirty="0" smtClean="0"/>
              <a:t> </a:t>
            </a:r>
            <a:r>
              <a:rPr lang="en-US" dirty="0" err="1" smtClean="0"/>
              <a:t>pyogenic</a:t>
            </a:r>
            <a:r>
              <a:rPr lang="en-US" dirty="0" smtClean="0"/>
              <a:t> bacteria, antiviral and anti toxic antibodies are found exclusively among  </a:t>
            </a:r>
            <a:r>
              <a:rPr lang="en-US" dirty="0" err="1" smtClean="0"/>
              <a:t>IgG</a:t>
            </a:r>
            <a:r>
              <a:rPr lang="en-US" dirty="0" smtClean="0"/>
              <a:t> </a:t>
            </a:r>
            <a:r>
              <a:rPr lang="en-US" dirty="0" err="1" smtClean="0"/>
              <a:t>globuline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2438400"/>
          </a:xfrm>
        </p:spPr>
        <p:txBody>
          <a:bodyPr/>
          <a:lstStyle/>
          <a:p>
            <a:r>
              <a:rPr lang="en-US" dirty="0" err="1" smtClean="0"/>
              <a:t>IgM</a:t>
            </a:r>
            <a:r>
              <a:rPr lang="en-US" dirty="0" smtClean="0"/>
              <a:t> : Produced in first exposure to antigen. It is the primary immune response. Its presents may be indicative of recent infections.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142</Words>
  <Application>Microsoft Office PowerPoint</Application>
  <PresentationFormat>On-screen Show (4:3)</PresentationFormat>
  <Paragraphs>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  Immunoglobulin </vt:lpstr>
      <vt:lpstr>Classification of  immunoglobulin   a)Immunoglobulin A (IgA)  b)Immunoglobulin D (IgD) c)Immunoglobulin E (IgE) d)Immunoglobulin G (IgG) e)Immunoglobulin M (IgM) </vt:lpstr>
      <vt:lpstr> Immunoglobulin(IgA):Found in body secreations ( milk, saliva,tear).It provides primary defense mechanism at the mucus membranes against local infection.    </vt:lpstr>
      <vt:lpstr>IgD:Present in lymphocytes cell surface it’s function has not get been determind .  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Immunoglobulin</dc:title>
  <dc:creator>user</dc:creator>
  <cp:lastModifiedBy>user</cp:lastModifiedBy>
  <cp:revision>7</cp:revision>
  <dcterms:created xsi:type="dcterms:W3CDTF">2020-04-29T03:23:34Z</dcterms:created>
  <dcterms:modified xsi:type="dcterms:W3CDTF">2020-04-29T04:14:15Z</dcterms:modified>
</cp:coreProperties>
</file>