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0" r:id="rId12"/>
    <p:sldId id="322" r:id="rId13"/>
    <p:sldId id="323" r:id="rId14"/>
    <p:sldId id="324"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D</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2024-08-29T09:26:16Z</dcterms:created>
  <dcterms:modified xsi:type="dcterms:W3CDTF">2024-08-30T10:53:52Z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01e0cfa20391488ab1c99db925691908</vt:lpwstr>
  </property>
</Properties>
</file>