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6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BEB-9A9C-406A-9C8D-56A58EE1116F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4360" y="76200"/>
            <a:ext cx="7559040" cy="6477000"/>
            <a:chOff x="594360" y="76200"/>
            <a:chExt cx="7559040" cy="6477000"/>
          </a:xfrm>
        </p:grpSpPr>
        <p:sp>
          <p:nvSpPr>
            <p:cNvPr id="3" name="Left Brace 2"/>
            <p:cNvSpPr/>
            <p:nvPr/>
          </p:nvSpPr>
          <p:spPr>
            <a:xfrm>
              <a:off x="2667000" y="1295400"/>
              <a:ext cx="304800" cy="3204713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3810000"/>
              <a:ext cx="1905000" cy="7440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Revenue and Cost 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791200" y="3934968"/>
              <a:ext cx="3810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Bent Arrow 21"/>
            <p:cNvSpPr/>
            <p:nvPr/>
          </p:nvSpPr>
          <p:spPr>
            <a:xfrm rot="10800000">
              <a:off x="5638800" y="4554086"/>
              <a:ext cx="1790700" cy="779909"/>
            </a:xfrm>
            <a:prstGeom prst="bentArrow">
              <a:avLst>
                <a:gd name="adj1" fmla="val 25000"/>
                <a:gd name="adj2" fmla="val 29091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133600" y="2655440"/>
              <a:ext cx="5334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2438400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Assets Consuming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4360" y="76200"/>
              <a:ext cx="7559040" cy="457200"/>
              <a:chOff x="594360" y="76200"/>
              <a:chExt cx="7559040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94360" y="76200"/>
                <a:ext cx="755904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4360" y="76200"/>
                <a:ext cx="146304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User Entry</a:t>
                </a:r>
                <a:endParaRPr lang="en-US" sz="20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48400" y="76200"/>
                <a:ext cx="19050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Close Ledger</a:t>
                </a:r>
                <a:endParaRPr lang="en-US" sz="20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71800" y="76200"/>
                <a:ext cx="256032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System Ledger</a:t>
                </a:r>
                <a:endParaRPr lang="en-US" sz="2000" b="1" dirty="0"/>
              </a:p>
            </p:txBody>
          </p:sp>
        </p:grpSp>
        <p:sp>
          <p:nvSpPr>
            <p:cNvPr id="29" name="Right Brace 28"/>
            <p:cNvSpPr/>
            <p:nvPr/>
          </p:nvSpPr>
          <p:spPr>
            <a:xfrm>
              <a:off x="5532120" y="3733800"/>
              <a:ext cx="18288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5715000" y="2523226"/>
              <a:ext cx="3810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Bent Arrow 30"/>
            <p:cNvSpPr/>
            <p:nvPr/>
          </p:nvSpPr>
          <p:spPr>
            <a:xfrm rot="10800000">
              <a:off x="5638799" y="3101194"/>
              <a:ext cx="1943101" cy="779909"/>
            </a:xfrm>
            <a:prstGeom prst="bentArrow">
              <a:avLst>
                <a:gd name="adj1" fmla="val 25000"/>
                <a:gd name="adj2" fmla="val 29091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48400" y="5333996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Reports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48400" y="1371600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Balance</a:t>
              </a:r>
              <a:endParaRPr lang="en-US" dirty="0"/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5593080" y="1488056"/>
              <a:ext cx="502920" cy="1712344"/>
            </a:xfrm>
            <a:prstGeom prst="rightBrace">
              <a:avLst>
                <a:gd name="adj1" fmla="val 6618"/>
                <a:gd name="adj2" fmla="val 127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94360" y="918353"/>
              <a:ext cx="1463040" cy="4564093"/>
              <a:chOff x="594360" y="1526156"/>
              <a:chExt cx="1463040" cy="456409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94360" y="15261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Internal Transfer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4360" y="33549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Outgoing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94360" y="24405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Incoming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94360" y="42693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Asset Entry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360" y="5175849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Investment Entry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685800"/>
              <a:ext cx="2560320" cy="5867400"/>
              <a:chOff x="2971800" y="685800"/>
              <a:chExt cx="2560320" cy="5867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71800" y="685800"/>
                <a:ext cx="2560320" cy="586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Ledger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63240" y="1075426"/>
                <a:ext cx="2377440" cy="23535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600" dirty="0" smtClean="0"/>
                  <a:t>Balance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63240" y="3513826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Cost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63240" y="4199626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Revenue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54680" y="1371600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Cash</a:t>
                </a:r>
                <a:endParaRPr lang="en-US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54680" y="1752600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Bank Account</a:t>
                </a:r>
                <a:endParaRPr lang="en-US" sz="1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54680" y="2523226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Fixed Assets (Consumed)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54680" y="2137913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Investment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54680" y="2908536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Prepaid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63240" y="4876800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Equity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63240" y="5562600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Liabilities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37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7680" y="224135"/>
            <a:ext cx="2971800" cy="4500265"/>
            <a:chOff x="487680" y="224135"/>
            <a:chExt cx="2971800" cy="4500265"/>
          </a:xfrm>
        </p:grpSpPr>
        <p:sp>
          <p:nvSpPr>
            <p:cNvPr id="4" name="Rectangle 3"/>
            <p:cNvSpPr/>
            <p:nvPr/>
          </p:nvSpPr>
          <p:spPr>
            <a:xfrm>
              <a:off x="487680" y="685800"/>
              <a:ext cx="2971800" cy="403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Core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Get start month ID</a:t>
              </a:r>
              <a:endParaRPr lang="en-US" sz="16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Get current month ID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6389" y="224135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Initialize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" y="1676400"/>
              <a:ext cx="2819400" cy="1600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Master data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Vendor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Customer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Business area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Bank key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Bank account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G/L account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" y="3310346"/>
              <a:ext cx="2819400" cy="11854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Transaction data</a:t>
              </a:r>
            </a:p>
            <a:p>
              <a:r>
                <a:rPr lang="en-US" sz="1100" dirty="0" smtClean="0">
                  <a:latin typeface="BentonSans Light" pitchFamily="2" charset="0"/>
                  <a:cs typeface="Arial" pitchFamily="34" charset="0"/>
                </a:rPr>
                <a:t>From start month to current month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2012_07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2012_08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47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8600" y="228600"/>
            <a:ext cx="7620000" cy="6553200"/>
            <a:chOff x="228600" y="228600"/>
            <a:chExt cx="7620000" cy="6553200"/>
          </a:xfrm>
        </p:grpSpPr>
        <p:sp>
          <p:nvSpPr>
            <p:cNvPr id="4" name="Rectangle 3"/>
            <p:cNvSpPr/>
            <p:nvPr/>
          </p:nvSpPr>
          <p:spPr>
            <a:xfrm>
              <a:off x="228600" y="228600"/>
              <a:ext cx="7620000" cy="655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Core Driver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000" y="761999"/>
              <a:ext cx="3200400" cy="3565733"/>
              <a:chOff x="381000" y="761999"/>
              <a:chExt cx="3200400" cy="356573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1000" y="761999"/>
                <a:ext cx="3200400" cy="35657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mtClean="0"/>
                  <a:t>Transaction </a:t>
                </a:r>
                <a:r>
                  <a:rPr lang="en-US" dirty="0" smtClean="0"/>
                  <a:t>Data Management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57200" y="1219199"/>
                <a:ext cx="2743200" cy="7315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Month Ledger 2012_08</a:t>
                </a:r>
                <a:endParaRPr lang="en-US" dirty="0" smtClean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7200" y="1950719"/>
                <a:ext cx="2743200" cy="7315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Month Ledger 2012_09</a:t>
                </a:r>
                <a:endParaRPr lang="en-US" dirty="0" smtClean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7200" y="3412419"/>
                <a:ext cx="2743200" cy="7315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Month Ledger …</a:t>
                </a:r>
                <a:endParaRPr lang="en-US" dirty="0" smtClean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7200" y="2681789"/>
                <a:ext cx="2743200" cy="7315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Month Ledger 2012_10</a:t>
                </a:r>
                <a:endParaRPr lang="en-US" dirty="0" smtClean="0"/>
              </a:p>
            </p:txBody>
          </p:sp>
        </p:grpSp>
        <p:sp>
          <p:nvSpPr>
            <p:cNvPr id="13" name="Down Arrow 12"/>
            <p:cNvSpPr/>
            <p:nvPr/>
          </p:nvSpPr>
          <p:spPr>
            <a:xfrm rot="10800000">
              <a:off x="1733187" y="4361241"/>
              <a:ext cx="484632" cy="49989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81000" y="4894640"/>
              <a:ext cx="3200400" cy="1622854"/>
              <a:chOff x="381000" y="4894640"/>
              <a:chExt cx="3200400" cy="162285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81000" y="4894640"/>
                <a:ext cx="3200400" cy="1622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Master Data Management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57200" y="5257800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G\L Account Factory</a:t>
                </a:r>
                <a:endParaRPr lang="en-US" dirty="0" smtClean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57200" y="5806440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Factory …</a:t>
                </a:r>
                <a:endParaRPr lang="en-US" dirty="0" smtClean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13012" y="761998"/>
              <a:ext cx="3061175" cy="2819402"/>
              <a:chOff x="4413012" y="761998"/>
              <a:chExt cx="3061175" cy="281940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413012" y="761998"/>
                <a:ext cx="3061175" cy="281940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Entry Template </a:t>
                </a:r>
                <a:r>
                  <a:rPr lang="en-US" dirty="0" smtClean="0"/>
                  <a:t>Management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554196" y="1143000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Outgoing Entry</a:t>
                </a:r>
                <a:endParaRPr lang="en-US" dirty="0" smtClean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54196" y="1692210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Incoming Entry</a:t>
                </a:r>
                <a:endParaRPr lang="en-US" dirty="0" smtClean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58469" y="2240850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Internal Entry</a:t>
                </a:r>
                <a:endParaRPr lang="en-US" dirty="0" smtClean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554196" y="2789490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Other Entries …</a:t>
                </a:r>
                <a:endParaRPr lang="en-US" dirty="0" smtClean="0"/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>
              <a:off x="3733800" y="2171699"/>
              <a:ext cx="533400" cy="5100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2" name="Right Arrow 41"/>
            <p:cNvSpPr/>
            <p:nvPr/>
          </p:nvSpPr>
          <p:spPr>
            <a:xfrm rot="2004834">
              <a:off x="3669147" y="4307274"/>
              <a:ext cx="774148" cy="5100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47236" y="4703973"/>
              <a:ext cx="27432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Investment Account 2</a:t>
              </a:r>
              <a:endParaRPr lang="en-US" dirty="0" smtClean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415861" y="3736125"/>
              <a:ext cx="3061175" cy="2283675"/>
              <a:chOff x="4415861" y="3736125"/>
              <a:chExt cx="3061175" cy="228367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415861" y="3736125"/>
                <a:ext cx="3061175" cy="22836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Investment </a:t>
                </a:r>
                <a:r>
                  <a:rPr lang="en-US" dirty="0" smtClean="0"/>
                  <a:t>Management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48499" y="4155333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Investment Account 1</a:t>
                </a:r>
                <a:endParaRPr lang="en-US" dirty="0" smtClean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547236" y="5257800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Investment Account …</a:t>
                </a:r>
                <a:endParaRPr lang="en-US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2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121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BentonSans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Jason</dc:creator>
  <cp:lastModifiedBy>Jason Shen</cp:lastModifiedBy>
  <cp:revision>148</cp:revision>
  <dcterms:created xsi:type="dcterms:W3CDTF">2012-08-10T01:47:31Z</dcterms:created>
  <dcterms:modified xsi:type="dcterms:W3CDTF">2012-10-02T15:15:39Z</dcterms:modified>
</cp:coreProperties>
</file>