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9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BEB-9A9C-406A-9C8D-56A58EE1116F}" type="datetimeFigureOut">
              <a:rPr lang="en-US" smtClean="0"/>
              <a:t>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72D0-0340-4E3A-8208-1886D9650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4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BEB-9A9C-406A-9C8D-56A58EE1116F}" type="datetimeFigureOut">
              <a:rPr lang="en-US" smtClean="0"/>
              <a:t>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72D0-0340-4E3A-8208-1886D9650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BEB-9A9C-406A-9C8D-56A58EE1116F}" type="datetimeFigureOut">
              <a:rPr lang="en-US" smtClean="0"/>
              <a:t>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72D0-0340-4E3A-8208-1886D9650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9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BEB-9A9C-406A-9C8D-56A58EE1116F}" type="datetimeFigureOut">
              <a:rPr lang="en-US" smtClean="0"/>
              <a:t>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72D0-0340-4E3A-8208-1886D9650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5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BEB-9A9C-406A-9C8D-56A58EE1116F}" type="datetimeFigureOut">
              <a:rPr lang="en-US" smtClean="0"/>
              <a:t>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72D0-0340-4E3A-8208-1886D9650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1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BEB-9A9C-406A-9C8D-56A58EE1116F}" type="datetimeFigureOut">
              <a:rPr lang="en-US" smtClean="0"/>
              <a:t>8/12/2012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72D0-0340-4E3A-8208-1886D9650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5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BEB-9A9C-406A-9C8D-56A58EE1116F}" type="datetimeFigureOut">
              <a:rPr lang="en-US" smtClean="0"/>
              <a:t>8/12/2012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72D0-0340-4E3A-8208-1886D9650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9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BEB-9A9C-406A-9C8D-56A58EE1116F}" type="datetimeFigureOut">
              <a:rPr lang="en-US" smtClean="0"/>
              <a:t>8/12/2012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72D0-0340-4E3A-8208-1886D9650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BEB-9A9C-406A-9C8D-56A58EE1116F}" type="datetimeFigureOut">
              <a:rPr lang="en-US" smtClean="0"/>
              <a:t>8/12/2012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72D0-0340-4E3A-8208-1886D9650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2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BEB-9A9C-406A-9C8D-56A58EE1116F}" type="datetimeFigureOut">
              <a:rPr lang="en-US" smtClean="0"/>
              <a:t>8/12/2012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72D0-0340-4E3A-8208-1886D9650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0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BEB-9A9C-406A-9C8D-56A58EE1116F}" type="datetimeFigureOut">
              <a:rPr lang="en-US" smtClean="0"/>
              <a:t>8/12/2012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72D0-0340-4E3A-8208-1886D9650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7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D1BEB-9A9C-406A-9C8D-56A58EE1116F}" type="datetimeFigureOut">
              <a:rPr lang="en-US" smtClean="0"/>
              <a:t>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B72D0-0340-4E3A-8208-1886D9650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2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594360" y="76200"/>
            <a:ext cx="7559040" cy="6477000"/>
            <a:chOff x="594360" y="76200"/>
            <a:chExt cx="7559040" cy="6477000"/>
          </a:xfrm>
        </p:grpSpPr>
        <p:sp>
          <p:nvSpPr>
            <p:cNvPr id="3" name="Left Brace 2"/>
            <p:cNvSpPr/>
            <p:nvPr/>
          </p:nvSpPr>
          <p:spPr>
            <a:xfrm>
              <a:off x="2667000" y="1295400"/>
              <a:ext cx="304800" cy="3204713"/>
            </a:xfrm>
            <a:prstGeom prst="lef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63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48400" y="3810000"/>
              <a:ext cx="1905000" cy="7440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Calculate Revenue and Cost </a:t>
              </a:r>
              <a:endParaRPr lang="en-US" dirty="0"/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5791200" y="3934968"/>
              <a:ext cx="381000" cy="48463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Bent Arrow 21"/>
            <p:cNvSpPr/>
            <p:nvPr/>
          </p:nvSpPr>
          <p:spPr>
            <a:xfrm rot="10800000">
              <a:off x="5638800" y="4554086"/>
              <a:ext cx="1790700" cy="779909"/>
            </a:xfrm>
            <a:prstGeom prst="bentArrow">
              <a:avLst>
                <a:gd name="adj1" fmla="val 25000"/>
                <a:gd name="adj2" fmla="val 29091"/>
                <a:gd name="adj3" fmla="val 25000"/>
                <a:gd name="adj4" fmla="val 4375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2133600" y="2655440"/>
              <a:ext cx="533400" cy="48463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248400" y="2438400"/>
              <a:ext cx="1905000" cy="64847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Assets Consuming</a:t>
              </a:r>
              <a:endParaRPr lang="en-US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594360" y="76200"/>
              <a:ext cx="7559040" cy="457200"/>
              <a:chOff x="594360" y="76200"/>
              <a:chExt cx="7559040" cy="4572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594360" y="76200"/>
                <a:ext cx="755904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94360" y="76200"/>
                <a:ext cx="1463040" cy="4572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User Entry</a:t>
                </a:r>
                <a:endParaRPr lang="en-US" sz="2000" b="1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248400" y="76200"/>
                <a:ext cx="19050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Close Ledger</a:t>
                </a:r>
                <a:endParaRPr lang="en-US" sz="2000" b="1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971800" y="76200"/>
                <a:ext cx="256032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System Ledger</a:t>
                </a:r>
                <a:endParaRPr lang="en-US" sz="2000" b="1" dirty="0"/>
              </a:p>
            </p:txBody>
          </p:sp>
        </p:grpSp>
        <p:sp>
          <p:nvSpPr>
            <p:cNvPr id="29" name="Right Brace 28"/>
            <p:cNvSpPr/>
            <p:nvPr/>
          </p:nvSpPr>
          <p:spPr>
            <a:xfrm>
              <a:off x="5532120" y="3733800"/>
              <a:ext cx="182880" cy="9144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ight Arrow 29"/>
            <p:cNvSpPr/>
            <p:nvPr/>
          </p:nvSpPr>
          <p:spPr>
            <a:xfrm>
              <a:off x="5715000" y="2523226"/>
              <a:ext cx="381000" cy="48463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Bent Arrow 30"/>
            <p:cNvSpPr/>
            <p:nvPr/>
          </p:nvSpPr>
          <p:spPr>
            <a:xfrm rot="10800000">
              <a:off x="5638799" y="3101194"/>
              <a:ext cx="1943101" cy="779909"/>
            </a:xfrm>
            <a:prstGeom prst="bentArrow">
              <a:avLst>
                <a:gd name="adj1" fmla="val 25000"/>
                <a:gd name="adj2" fmla="val 29091"/>
                <a:gd name="adj3" fmla="val 25000"/>
                <a:gd name="adj4" fmla="val 4375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248400" y="5333996"/>
              <a:ext cx="1905000" cy="64847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General Reports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248400" y="1371600"/>
              <a:ext cx="1905000" cy="64847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Check Balance</a:t>
              </a:r>
              <a:endParaRPr lang="en-US" dirty="0"/>
            </a:p>
          </p:txBody>
        </p:sp>
        <p:sp>
          <p:nvSpPr>
            <p:cNvPr id="35" name="Right Brace 34"/>
            <p:cNvSpPr/>
            <p:nvPr/>
          </p:nvSpPr>
          <p:spPr>
            <a:xfrm>
              <a:off x="5593080" y="1488056"/>
              <a:ext cx="502920" cy="1712344"/>
            </a:xfrm>
            <a:prstGeom prst="rightBrace">
              <a:avLst>
                <a:gd name="adj1" fmla="val 6618"/>
                <a:gd name="adj2" fmla="val 1272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94360" y="918353"/>
              <a:ext cx="1463040" cy="4564093"/>
              <a:chOff x="594360" y="1526156"/>
              <a:chExt cx="1463040" cy="4564093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94360" y="1526156"/>
                <a:ext cx="1463040" cy="9144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Internal Transfer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594360" y="3354956"/>
                <a:ext cx="1463040" cy="9144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Outgoing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94360" y="2440556"/>
                <a:ext cx="1463040" cy="9144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Incoming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94360" y="4269356"/>
                <a:ext cx="1463040" cy="9144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Asset Entry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360" y="5175849"/>
                <a:ext cx="1463040" cy="9144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Investment Entry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971800" y="685800"/>
              <a:ext cx="2560320" cy="5867400"/>
              <a:chOff x="2971800" y="685800"/>
              <a:chExt cx="2560320" cy="58674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971800" y="685800"/>
                <a:ext cx="2560320" cy="5867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 smtClean="0"/>
                  <a:t>Ledger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063240" y="1075426"/>
                <a:ext cx="2377440" cy="235357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600" dirty="0" smtClean="0"/>
                  <a:t>Balance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063240" y="3513826"/>
                <a:ext cx="2377440" cy="60097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Cost</a:t>
                </a:r>
                <a:endParaRPr lang="en-US" dirty="0" smtClean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063240" y="4199626"/>
                <a:ext cx="2377440" cy="60097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Revenue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154680" y="1371600"/>
                <a:ext cx="2194560" cy="38531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Cash</a:t>
                </a:r>
                <a:endParaRPr lang="en-US" sz="14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154680" y="1752600"/>
                <a:ext cx="2194560" cy="38531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Bank Account</a:t>
                </a:r>
                <a:endParaRPr lang="en-US" sz="14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154680" y="2523226"/>
                <a:ext cx="2194560" cy="38531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Fixed Assets (Consumed)</a:t>
                </a:r>
                <a:endParaRPr lang="en-US" sz="14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154680" y="2137913"/>
                <a:ext cx="2194560" cy="38531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Investment</a:t>
                </a:r>
                <a:endParaRPr lang="en-US" sz="14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154680" y="2908536"/>
                <a:ext cx="2194560" cy="38531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Prepaid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063240" y="4876800"/>
                <a:ext cx="2377440" cy="60097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Equity</a:t>
                </a:r>
                <a:endParaRPr lang="en-US" dirty="0" smtClean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063240" y="5562600"/>
                <a:ext cx="2377440" cy="60097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Liabilities</a:t>
                </a:r>
                <a:endParaRPr lang="en-US" dirty="0" smtClean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8372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7680" y="224135"/>
            <a:ext cx="2971800" cy="4500265"/>
            <a:chOff x="487680" y="224135"/>
            <a:chExt cx="2971800" cy="4500265"/>
          </a:xfrm>
        </p:grpSpPr>
        <p:sp>
          <p:nvSpPr>
            <p:cNvPr id="4" name="Rectangle 3"/>
            <p:cNvSpPr/>
            <p:nvPr/>
          </p:nvSpPr>
          <p:spPr>
            <a:xfrm>
              <a:off x="487680" y="685800"/>
              <a:ext cx="2971800" cy="403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Core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600" dirty="0" smtClean="0"/>
                <a:t>Get start month ID</a:t>
              </a:r>
              <a:endParaRPr lang="en-US" sz="1600" dirty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600" dirty="0" smtClean="0"/>
                <a:t>Get current month ID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96389" y="224135"/>
              <a:ext cx="12987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itchFamily="34" charset="0"/>
                  <a:cs typeface="Arial" pitchFamily="34" charset="0"/>
                </a:rPr>
                <a:t>Initialize</a:t>
              </a:r>
              <a:endParaRPr lang="en-US" sz="2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63880" y="1676400"/>
              <a:ext cx="2819400" cy="1600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dirty="0" smtClean="0"/>
                <a:t>Master data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 smtClean="0"/>
                <a:t>Vendor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 smtClean="0"/>
                <a:t>Customer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 smtClean="0"/>
                <a:t>Business area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 smtClean="0"/>
                <a:t>Bank key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 smtClean="0"/>
                <a:t>Bank account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 smtClean="0"/>
                <a:t>G/L account</a:t>
              </a:r>
              <a:endParaRPr lang="en-US" sz="1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3880" y="3310346"/>
              <a:ext cx="2819400" cy="118545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dirty="0" smtClean="0"/>
                <a:t>Transaction data</a:t>
              </a:r>
            </a:p>
            <a:p>
              <a:r>
                <a:rPr lang="en-US" sz="1100" dirty="0" smtClean="0">
                  <a:latin typeface="BentonSans Light" pitchFamily="2" charset="0"/>
                  <a:cs typeface="Arial" pitchFamily="34" charset="0"/>
                </a:rPr>
                <a:t>From start month to current month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 smtClean="0"/>
                <a:t>2012_07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 smtClean="0"/>
                <a:t>2012_08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 smtClean="0"/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1475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73</Words>
  <Application>Microsoft Office PowerPoint</Application>
  <PresentationFormat>On-screen Show (4:3)</PresentationFormat>
  <Paragraphs>39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Shen, Jason</dc:creator>
  <cp:lastModifiedBy>Shen, Jason</cp:lastModifiedBy>
  <cp:revision>100</cp:revision>
  <dcterms:created xsi:type="dcterms:W3CDTF">2012-08-10T01:47:31Z</dcterms:created>
  <dcterms:modified xsi:type="dcterms:W3CDTF">2012-08-12T06:56:13Z</dcterms:modified>
</cp:coreProperties>
</file>