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BEB-9A9C-406A-9C8D-56A58EE1116F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94360" y="76200"/>
            <a:ext cx="7559040" cy="5906271"/>
            <a:chOff x="594360" y="76200"/>
            <a:chExt cx="7559040" cy="5906271"/>
          </a:xfrm>
        </p:grpSpPr>
        <p:grpSp>
          <p:nvGrpSpPr>
            <p:cNvPr id="2" name="Group 1"/>
            <p:cNvGrpSpPr/>
            <p:nvPr/>
          </p:nvGrpSpPr>
          <p:grpSpPr>
            <a:xfrm>
              <a:off x="2971800" y="685800"/>
              <a:ext cx="2560320" cy="5029200"/>
              <a:chOff x="2971800" y="685800"/>
              <a:chExt cx="2560320" cy="502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685800"/>
                <a:ext cx="2560320" cy="502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Ledger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63240" y="1075426"/>
                <a:ext cx="2377440" cy="2353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Balance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63240" y="35138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Cost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63240" y="41996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Revenue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54680" y="1371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Cash</a:t>
                </a:r>
                <a:endParaRPr 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54680" y="1752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Bank Account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54680" y="252322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Fixed Assets (Consumed)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54680" y="2137913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Investment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54680" y="2908539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Prepaid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63240" y="48768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Equity</a:t>
                </a:r>
              </a:p>
            </p:txBody>
          </p:sp>
        </p:grpSp>
        <p:sp>
          <p:nvSpPr>
            <p:cNvPr id="3" name="Left Brace 2"/>
            <p:cNvSpPr/>
            <p:nvPr/>
          </p:nvSpPr>
          <p:spPr>
            <a:xfrm>
              <a:off x="2667000" y="1295400"/>
              <a:ext cx="304800" cy="3204713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810000"/>
              <a:ext cx="1905000" cy="744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Revenue and Cost 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791200" y="3934968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 Arrow 21"/>
            <p:cNvSpPr/>
            <p:nvPr/>
          </p:nvSpPr>
          <p:spPr>
            <a:xfrm rot="10800000">
              <a:off x="5638800" y="4554086"/>
              <a:ext cx="1790700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133600" y="2655440"/>
              <a:ext cx="5334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24384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Assets Consuming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4360" y="76200"/>
              <a:ext cx="7559040" cy="457200"/>
              <a:chOff x="594360" y="76200"/>
              <a:chExt cx="755904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4360" y="76200"/>
                <a:ext cx="755904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4360" y="76200"/>
                <a:ext cx="146304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User Entry</a:t>
                </a:r>
                <a:endParaRPr lang="en-US" sz="20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48400" y="76200"/>
                <a:ext cx="19050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Close Ledger</a:t>
                </a:r>
                <a:endParaRPr lang="en-US" sz="20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71800" y="76200"/>
                <a:ext cx="256032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System Ledger</a:t>
                </a:r>
                <a:endParaRPr lang="en-US" sz="2000" b="1" dirty="0"/>
              </a:p>
            </p:txBody>
          </p:sp>
        </p:grpSp>
        <p:sp>
          <p:nvSpPr>
            <p:cNvPr id="29" name="Right Brace 28"/>
            <p:cNvSpPr/>
            <p:nvPr/>
          </p:nvSpPr>
          <p:spPr>
            <a:xfrm>
              <a:off x="5532120" y="3733800"/>
              <a:ext cx="18288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715000" y="2523226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Bent Arrow 30"/>
            <p:cNvSpPr/>
            <p:nvPr/>
          </p:nvSpPr>
          <p:spPr>
            <a:xfrm rot="10800000">
              <a:off x="5638799" y="3101194"/>
              <a:ext cx="1943101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48400" y="5333996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Reports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48400" y="13716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Balance</a:t>
              </a:r>
              <a:endParaRPr 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5593080" y="1488056"/>
              <a:ext cx="502920" cy="1712344"/>
            </a:xfrm>
            <a:prstGeom prst="rightBrace">
              <a:avLst>
                <a:gd name="adj1" fmla="val 6618"/>
                <a:gd name="adj2" fmla="val 127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4360" y="918353"/>
              <a:ext cx="1463040" cy="4564093"/>
              <a:chOff x="594360" y="1526156"/>
              <a:chExt cx="1463040" cy="456409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94360" y="15261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 Transfer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" y="33549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Outgoing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94360" y="24405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Incoming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94360" y="42693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Asset Entry</a:t>
                </a:r>
                <a:endParaRPr lang="en-US" dirty="0" smtClean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360" y="5175849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Investment Entry</a:t>
                </a:r>
                <a:endParaRPr lang="en-US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37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Jason</dc:creator>
  <cp:lastModifiedBy>Shen, Jason</cp:lastModifiedBy>
  <cp:revision>74</cp:revision>
  <dcterms:created xsi:type="dcterms:W3CDTF">2012-08-10T01:47:31Z</dcterms:created>
  <dcterms:modified xsi:type="dcterms:W3CDTF">2012-08-10T09:08:10Z</dcterms:modified>
</cp:coreProperties>
</file>