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70" r:id="rId14"/>
    <p:sldId id="269" r:id="rId15"/>
    <p:sldId id="268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604963" y="1408984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803256" y="2628900"/>
            <a:ext cx="9701291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D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5EFA86015C76366B8894FE059215507B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,</a:t>
            </a:r>
            <a:r>
              <a:rPr altLang="en-IN" dirty="0" sz="2400" lang="en-US"/>
              <a:t> Computer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U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U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R</a:t>
            </a:r>
            <a:r>
              <a:rPr altLang="en-IN" dirty="0" sz="2400" lang="en-US"/>
              <a:t>IES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r>
              <a:rPr dirty="0" sz="2400" lang="en-US"/>
              <a:t>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object 7"/>
          <p:cNvSpPr txBox="1">
            <a:spLocks noGrp="1"/>
          </p:cNvSpPr>
          <p:nvPr/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373856" y="1772472"/>
            <a:ext cx="8011526" cy="2751785"/>
          </a:xfrm>
          <a:prstGeom prst="rect"/>
        </p:spPr>
      </p:pic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46051" y="1573982"/>
            <a:ext cx="1610070" cy="352969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89051" y="2286296"/>
            <a:ext cx="10609789" cy="261713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object 7"/>
          <p:cNvSpPr txBox="1">
            <a:spLocks noGrp="1"/>
          </p:cNvSpPr>
          <p:nvPr/>
        </p:nvSpPr>
        <p:spPr>
          <a:xfrm>
            <a:off x="741553" y="64178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41553" y="1719589"/>
            <a:ext cx="8163302" cy="487076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object 7"/>
          <p:cNvSpPr txBox="1">
            <a:spLocks noGrp="1"/>
          </p:cNvSpPr>
          <p:nvPr/>
        </p:nvSpPr>
        <p:spPr>
          <a:xfrm>
            <a:off x="536494" y="654939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62333" y="1807558"/>
            <a:ext cx="7628745" cy="454471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920693" y="1918334"/>
            <a:ext cx="5497223" cy="30251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portfolio website is a professional way to present skills and projects. It is simple, user-friendly, and provides easy access for employers or clients to connect.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15" name=""/>
          <p:cNvSpPr txBox="1"/>
          <p:nvPr/>
        </p:nvSpPr>
        <p:spPr>
          <a:xfrm rot="21600000">
            <a:off x="277891" y="2686367"/>
            <a:ext cx="10409158" cy="523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  <a:latin typeface="Carrois Gothic SC"/>
                <a:cs typeface="Noto Serif Kannada"/>
              </a:rPr>
              <a:t>"Personal Portfolio Website using HTML, CSS, and JavaScript"</a:t>
            </a:r>
            <a:endParaRPr sz="2800" lang="en-IN">
              <a:solidFill>
                <a:srgbClr val="000000"/>
              </a:solidFill>
              <a:latin typeface="Carrois Gothic SC"/>
              <a:cs typeface="Noto Serif Kannad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676275" y="1956435"/>
            <a:ext cx="725468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today’s digital era, professionals need a strong online presence to showcase their skills, projects, and experiences. A traditional résumé often limits creativity and interactivity. Therefore, there is a need for a personal portfolio website that highlights an individual’s expertise and provides an easy way for potential clients, employers, or collaborators to learn more and get in touch.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739774" y="1857375"/>
            <a:ext cx="6494758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is a personal portfolio website built with HTML, CSS, and JavaScript. The website provides an overview of the developer, showcases projects, and includes a functional contact form (currently simulated with a success message). The layout is modern, responsive, and user-friendly, designed to leave a positive first impression on visitors.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723899" y="1695449"/>
            <a:ext cx="726650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and employers looking for web developers
Clients who want to hire for freelance projects
Peers or collaborators interested in projects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58165" y="2019300"/>
            <a:ext cx="1802562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2898456" y="1857375"/>
            <a:ext cx="5068206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HTML5 for structure
CSS3 for styling and layout
JavaScript for form interaction
Simple responsive design principles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1150532" y="1346835"/>
            <a:ext cx="6930962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 with navigation (About, Projects, Contact)
About section describing the developer
Projects section showcasing work samples with links
Contact section with a functional form
Footer with copyright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913809" y="1917800"/>
            <a:ext cx="797671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and clean layout
Navigation menu with internal links
Contact form with basic JavaScript validation and status message
Showcasing projects with demo links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2025-09-03T06:05:42Z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65886438a6a54010ae0124207d881fb3</vt:lpwstr>
  </property>
</Properties>
</file>