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DINESH KUMAR.M</a:t>
            </a:r>
            <a:endParaRPr lang="en-GB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</a:t>
            </a:r>
            <a:r>
              <a:rPr lang="en-US" sz="200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 </a:t>
            </a:r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312219031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705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54</cp:revision>
  <dcterms:created xsi:type="dcterms:W3CDTF">2024-03-29T15:07:00Z</dcterms:created>
  <dcterms:modified xsi:type="dcterms:W3CDTF">2024-09-26T08:59:19Z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