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09630-8512-402F-BB59-098690CDBE2F}" type="datetimeFigureOut">
              <a:rPr lang="en-US" smtClean="0"/>
              <a:t>11/09/2019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D380E-8736-4BDF-885B-F5A890633B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990600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lgerian" pitchFamily="82" charset="0"/>
              </a:rPr>
              <a:t>PRESENTATION</a:t>
            </a:r>
          </a:p>
          <a:p>
            <a:pPr algn="ctr"/>
            <a:r>
              <a:rPr lang="en-US" sz="4000" dirty="0" smtClean="0">
                <a:latin typeface="Algerian" pitchFamily="82" charset="0"/>
              </a:rPr>
              <a:t>ON</a:t>
            </a:r>
          </a:p>
          <a:p>
            <a:pPr algn="ctr"/>
            <a:r>
              <a:rPr lang="en-US" sz="4000" dirty="0" smtClean="0">
                <a:latin typeface="Algerian" pitchFamily="82" charset="0"/>
              </a:rPr>
              <a:t> MACRO-MARKETING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9800" y="3962400"/>
            <a:ext cx="2819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BY:</a:t>
            </a:r>
          </a:p>
          <a:p>
            <a:r>
              <a:rPr lang="en-US" sz="2000" b="1" i="1" dirty="0" smtClean="0"/>
              <a:t>DINESH OSWAL</a:t>
            </a:r>
          </a:p>
          <a:p>
            <a:r>
              <a:rPr lang="en-US" sz="2000" b="1" i="1" dirty="0" smtClean="0"/>
              <a:t>MONIKA  CHOUDARY</a:t>
            </a:r>
          </a:p>
          <a:p>
            <a:r>
              <a:rPr lang="en-US" sz="2000" b="1" i="1" dirty="0" smtClean="0"/>
              <a:t>PRERANA DESHNUR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381000"/>
            <a:ext cx="259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GOALS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8762572" cy="487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The main goal is to understand problems faced by the unorganized business sector.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Understanding the problem and organizing the  unorganized business sector by fixing their employment terms and assuring them their employment.</a:t>
            </a:r>
          </a:p>
          <a:p>
            <a:pPr algn="just">
              <a:lnSpc>
                <a:spcPct val="20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430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To help the organization to achieve increased efficiency, productivity and profitability.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To help customer, identify the near by service providers in their locality and  hence save their time and money</a:t>
            </a:r>
          </a:p>
          <a:p>
            <a:pPr algn="just">
              <a:lnSpc>
                <a:spcPct val="200000"/>
              </a:lnSpc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276600" y="152400"/>
            <a:ext cx="2819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Algerian" pitchFamily="82" charset="0"/>
              </a:rPr>
              <a:t>GOALS</a:t>
            </a:r>
            <a:endParaRPr lang="en-US" sz="4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228600"/>
            <a:ext cx="4421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OPPORTUNITIES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686800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Opportunities for both organization as well as customers.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Opportunities for the unorganized business sector to showcase their marketing  skills on higher platform so that they can increase their productivity as well as profitability 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430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Opportunities for the customers to get well secured service and also get serviced on their doorsteps 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smtClean="0"/>
              <a:t>Customers will get  several services under the same sector like ….</a:t>
            </a:r>
          </a:p>
          <a:p>
            <a:pPr>
              <a:lnSpc>
                <a:spcPct val="200000"/>
              </a:lnSpc>
            </a:pPr>
            <a:endParaRPr lang="en-US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362200" y="228600"/>
            <a:ext cx="441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OPPORTUNITIES</a:t>
            </a:r>
            <a:endParaRPr lang="en-US" sz="4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761999"/>
          <a:ext cx="8305800" cy="577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076450"/>
                <a:gridCol w="2076450"/>
                <a:gridCol w="2076450"/>
              </a:tblGrid>
              <a:tr h="1879600">
                <a:tc>
                  <a:txBody>
                    <a:bodyPr/>
                    <a:lstStyle/>
                    <a:p>
                      <a:r>
                        <a:rPr lang="en-US" dirty="0" smtClean="0"/>
                        <a:t>   MACRO –MARKET</a:t>
                      </a:r>
                    </a:p>
                    <a:p>
                      <a:r>
                        <a:rPr lang="en-US" dirty="0" smtClean="0"/>
                        <a:t>   DISCOVERING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CONNECT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ENABLE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NURTURE</a:t>
                      </a:r>
                      <a:endParaRPr lang="en-US" dirty="0"/>
                    </a:p>
                  </a:txBody>
                  <a:tcPr/>
                </a:tc>
              </a:tr>
              <a:tr h="187960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</a:t>
                      </a:r>
                      <a:r>
                        <a:rPr lang="en-US" baseline="0" dirty="0" smtClean="0"/>
                        <a:t> the demand for goods and services . creating environment friendly packaging.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connect with gesture community.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to take place between stakeholder and customer</a:t>
                      </a:r>
                      <a:r>
                        <a:rPr lang="en-US" baseline="0" dirty="0" smtClean="0"/>
                        <a:t> we need to enable set of services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Disputes</a:t>
                      </a:r>
                      <a:r>
                        <a:rPr lang="en-US" baseline="0" dirty="0" smtClean="0"/>
                        <a:t>  ,problems faced by the customers.</a:t>
                      </a:r>
                    </a:p>
                    <a:p>
                      <a:r>
                        <a:rPr lang="en-US" baseline="0" dirty="0" smtClean="0"/>
                        <a:t>Notifications regarding the offers available</a:t>
                      </a:r>
                      <a:endParaRPr lang="en-US" dirty="0"/>
                    </a:p>
                  </a:txBody>
                  <a:tcPr/>
                </a:tc>
              </a:tr>
              <a:tr h="1879600">
                <a:tc>
                  <a:txBody>
                    <a:bodyPr/>
                    <a:lstStyle/>
                    <a:p>
                      <a:r>
                        <a:rPr lang="en-US" dirty="0" smtClean="0"/>
                        <a:t>Creating advertising campaigns that emphasizes how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 product or service meets the wants of the society overall.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19400" y="152400"/>
            <a:ext cx="419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DEVELOPMENT PROCESS</a:t>
            </a:r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286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USERS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762000"/>
            <a:ext cx="7391400" cy="6447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err="1" smtClean="0"/>
              <a:t>Laundary</a:t>
            </a:r>
            <a:r>
              <a:rPr lang="en-US" sz="2400" dirty="0" smtClean="0"/>
              <a:t>:- Everyone( all the 3000 people under the gesture company)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Vegetable seller:-Everyone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Tea shop:-Everyone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Chat center:-</a:t>
            </a:r>
            <a:r>
              <a:rPr lang="en-US" sz="2400" dirty="0" smtClean="0"/>
              <a:t>  employees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Tailor:-Everyone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Auto:-Employee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Dairy:-Everyone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Tender coconut seller:-Employees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Sapling store:-Employees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286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CUSTOMER REQUISITION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1" y="1295400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To learn whether the customers are satisfied with all  the services provided to them and can request for the services from the company.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Customers can convey feedback regarding any issues with customer requirement.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When customer demands for products or services, if they are not satisfied with that product or  service  they can   give negative feedback.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286000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THANK YOU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333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2019-09-11T06:12:41Z</dcterms:created>
  <dcterms:modified xsi:type="dcterms:W3CDTF">2019-09-11T08:41:45Z</dcterms:modified>
</cp:coreProperties>
</file>