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CA" altLang="en-US" dirty="0"/>
              <a:t>Getting started with JWT</a:t>
            </a:r>
            <a:endParaRPr lang="en-CA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en-US"/>
              <a:t>- Dinesh Pabbi</a:t>
            </a:r>
            <a:endParaRPr lang="en-CA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1420" y="2751455"/>
            <a:ext cx="576580" cy="559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14170"/>
            <a:ext cx="10515600" cy="3629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37970"/>
            <a:ext cx="10515600" cy="3782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32610"/>
            <a:ext cx="10515600" cy="3192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32890"/>
            <a:ext cx="10515600" cy="3792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10615" y="1476375"/>
            <a:ext cx="2038350" cy="4572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2215" y="2176780"/>
            <a:ext cx="10293985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47470"/>
            <a:ext cx="10515600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810" y="1253490"/>
            <a:ext cx="9644380" cy="51536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73810" y="740410"/>
            <a:ext cx="163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CA" altLang="en-US" b="1"/>
              <a:t>How JWT Work</a:t>
            </a:r>
            <a:endParaRPr lang="en-CA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84725" y="2829560"/>
            <a:ext cx="26231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CA" altLang="en-US" sz="7200" b="1"/>
              <a:t>DEMO</a:t>
            </a:r>
            <a:endParaRPr lang="en-CA" altLang="en-US" sz="7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JWT</dc:title>
  <dc:creator/>
  <cp:lastModifiedBy>DevHP</cp:lastModifiedBy>
  <cp:revision>1</cp:revision>
  <dcterms:created xsi:type="dcterms:W3CDTF">2022-04-20T20:38:18Z</dcterms:created>
  <dcterms:modified xsi:type="dcterms:W3CDTF">2022-04-20T20:38:18Z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EF7329D346EF4396B18A0E52D53CC589</vt:lpwstr>
  </property>
  <property fmtid="{D5CDD505-2E9C-101B-9397-08002B2CF9AE}" pid="3" name="KSOProductBuildVer">
    <vt:lpwstr>1033-11.2.0.11074</vt:lpwstr>
  </property>
</Properties>
</file>