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9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5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48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46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21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24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79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4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9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5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7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6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Principal </a:t>
            </a:r>
            <a:r>
              <a:rPr lang="hu-HU" b="1" smtClean="0"/>
              <a:t>component </a:t>
            </a:r>
            <a:r>
              <a:rPr lang="hu-HU" b="1" smtClean="0"/>
              <a:t>analysis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Principal component analysis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PCA</a:t>
            </a:r>
            <a:r>
              <a:rPr lang="hu-HU" dirty="0" smtClean="0"/>
              <a:t> gives us a low dimensional representation of a dataset</a:t>
            </a:r>
          </a:p>
          <a:p>
            <a:r>
              <a:rPr lang="hu-HU" dirty="0" smtClean="0"/>
              <a:t>It is able to find linear combinations of features / variables that are mutually uncorrelated</a:t>
            </a:r>
          </a:p>
          <a:p>
            <a:r>
              <a:rPr lang="hu-HU" dirty="0" smtClean="0"/>
              <a:t>Linearly uncorrelated variables: these are the principal components</a:t>
            </a:r>
          </a:p>
          <a:p>
            <a:r>
              <a:rPr lang="hu-HU" dirty="0" smtClean="0"/>
              <a:t>For example: height in </a:t>
            </a:r>
            <a:r>
              <a:rPr lang="hu-HU" b="1" dirty="0" smtClean="0"/>
              <a:t>[cm]</a:t>
            </a:r>
            <a:r>
              <a:rPr lang="hu-HU" dirty="0" smtClean="0"/>
              <a:t> and in </a:t>
            </a:r>
            <a:r>
              <a:rPr lang="hu-HU" b="1" dirty="0" smtClean="0"/>
              <a:t>[m]</a:t>
            </a:r>
            <a:r>
              <a:rPr lang="hu-HU" dirty="0" smtClean="0"/>
              <a:t> are not independent !!!</a:t>
            </a:r>
          </a:p>
          <a:p>
            <a:r>
              <a:rPr lang="hu-HU" dirty="0" smtClean="0"/>
              <a:t>We can get rid of several unnecessary features: we keep the important ones</a:t>
            </a:r>
          </a:p>
          <a:p>
            <a:r>
              <a:rPr lang="hu-HU" dirty="0" smtClean="0"/>
              <a:t>Also good for visualization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3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30233" y="789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74106" y="9203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270112" y="5983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413985" y="611414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2702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30233" y="789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74106" y="9203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270112" y="5983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413985" y="611414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797595" y="1374499"/>
            <a:ext cx="6222380" cy="39103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96046" y="15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</a:t>
            </a:r>
            <a:r>
              <a:rPr lang="hu-HU" dirty="0" smtClean="0"/>
              <a:t> principle</a:t>
            </a:r>
          </a:p>
          <a:p>
            <a:r>
              <a:rPr lang="hu-HU" dirty="0"/>
              <a:t>c</a:t>
            </a:r>
            <a:r>
              <a:rPr lang="hu-HU" dirty="0" smtClean="0"/>
              <a:t>omponent direction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94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30233" y="789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74106" y="9203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270112" y="5983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413985" y="611414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797595" y="1374499"/>
            <a:ext cx="6222380" cy="39103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96046" y="15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</a:t>
            </a:r>
            <a:r>
              <a:rPr lang="hu-HU" dirty="0" smtClean="0"/>
              <a:t> principle</a:t>
            </a:r>
          </a:p>
          <a:p>
            <a:r>
              <a:rPr lang="hu-HU" dirty="0"/>
              <a:t>c</a:t>
            </a:r>
            <a:r>
              <a:rPr lang="hu-HU" dirty="0" smtClean="0"/>
              <a:t>omponent direction</a:t>
            </a:r>
            <a:endParaRPr lang="hu-HU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00923" y="1950823"/>
            <a:ext cx="1515214" cy="21769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9442" y="1228026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Second</a:t>
            </a:r>
            <a:r>
              <a:rPr lang="hu-HU" dirty="0" smtClean="0"/>
              <a:t> principle</a:t>
            </a:r>
          </a:p>
          <a:p>
            <a:r>
              <a:rPr lang="hu-HU" dirty="0"/>
              <a:t>c</a:t>
            </a:r>
            <a:r>
              <a:rPr lang="hu-HU" dirty="0" smtClean="0"/>
              <a:t>omponent direction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40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PCA</a:t>
            </a:r>
            <a:r>
              <a:rPr lang="en-US" dirty="0"/>
              <a:t> can be done by eigenvalue decomposition of a data </a:t>
            </a:r>
            <a:r>
              <a:rPr lang="en-US" dirty="0" smtClean="0"/>
              <a:t>covariance</a:t>
            </a:r>
            <a:r>
              <a:rPr lang="hu-HU" dirty="0"/>
              <a:t> </a:t>
            </a:r>
            <a:r>
              <a:rPr lang="hu-HU" dirty="0" smtClean="0"/>
              <a:t>/</a:t>
            </a:r>
            <a:r>
              <a:rPr lang="en-US" dirty="0"/>
              <a:t> </a:t>
            </a:r>
            <a:r>
              <a:rPr lang="en-US" dirty="0" smtClean="0"/>
              <a:t>correlation matrix</a:t>
            </a:r>
            <a:endParaRPr lang="hu-HU" dirty="0" smtClean="0"/>
          </a:p>
          <a:p>
            <a:r>
              <a:rPr lang="hu-HU" smtClean="0"/>
              <a:t>Or </a:t>
            </a:r>
            <a:r>
              <a:rPr lang="hu-HU" smtClean="0">
                <a:sym typeface="Wingdings" panose="05000000000000000000" pitchFamily="2" charset="2"/>
              </a:rPr>
              <a:t></a:t>
            </a:r>
            <a:r>
              <a:rPr lang="en-US" dirty="0"/>
              <a:t> singular value decomposition of a data </a:t>
            </a:r>
            <a:r>
              <a:rPr lang="en-US" dirty="0" smtClean="0"/>
              <a:t>matrix </a:t>
            </a:r>
            <a:r>
              <a:rPr lang="en-US" dirty="0"/>
              <a:t>usually after mean centering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109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MACHINE LEARNING</vt:lpstr>
      <vt:lpstr>Principal component analysis</vt:lpstr>
      <vt:lpstr>PowerPoint Presentation</vt:lpstr>
      <vt:lpstr>PowerPoint Presentation</vt:lpstr>
      <vt:lpstr>PowerPoint Presentation</vt:lpstr>
      <vt:lpstr>Principal component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34</cp:revision>
  <dcterms:created xsi:type="dcterms:W3CDTF">2015-04-24T14:59:39Z</dcterms:created>
  <dcterms:modified xsi:type="dcterms:W3CDTF">2017-01-25T14:38:16Z</dcterms:modified>
</cp:coreProperties>
</file>