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Audiowide"/>
      <p:regular r:id="rId13"/>
    </p:embeddedFont>
    <p:embeddedFont>
      <p:font typeface="Mulish"/>
      <p:regular r:id="rId14"/>
      <p:bold r:id="rId15"/>
      <p:italic r:id="rId16"/>
      <p:boldItalic r:id="rId17"/>
    </p:embeddedFont>
    <p:embeddedFont>
      <p:font typeface="Bebas Neue"/>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Audiowide-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ulish-bold.fntdata"/><Relationship Id="rId14" Type="http://schemas.openxmlformats.org/officeDocument/2006/relationships/font" Target="fonts/Mulish-regular.fntdata"/><Relationship Id="rId17" Type="http://schemas.openxmlformats.org/officeDocument/2006/relationships/font" Target="fonts/Mulish-boldItalic.fntdata"/><Relationship Id="rId16" Type="http://schemas.openxmlformats.org/officeDocument/2006/relationships/font" Target="fonts/Mulish-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3267cbb3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3267cbb3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207fd22f2_0_25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207fd22f2_0_25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3267cbb3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3267cbb3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1d838b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1d838b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1d838b627_4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1d838b627_4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8b285cc4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f8b285cc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4fe6400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4fe6400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58202" y="2234713"/>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333198" y="35729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533475" y="-25366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34342" y="963550"/>
            <a:ext cx="4074300" cy="2642100"/>
          </a:xfrm>
          <a:prstGeom prst="rect">
            <a:avLst/>
          </a:prstGeom>
          <a:effectLst>
            <a:outerShdw blurRad="142875" rotWithShape="0" algn="bl" dir="2880000" dist="76200">
              <a:schemeClr val="lt1">
                <a:alpha val="30000"/>
              </a:schemeClr>
            </a:outerShdw>
          </a:effectLst>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3434342" y="3696350"/>
            <a:ext cx="4074300" cy="4836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 name="Google Shape;14;p2"/>
          <p:cNvSpPr txBox="1"/>
          <p:nvPr>
            <p:ph idx="2" type="subTitle"/>
          </p:nvPr>
        </p:nvSpPr>
        <p:spPr>
          <a:xfrm>
            <a:off x="304800" y="154200"/>
            <a:ext cx="1533600" cy="30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15" name="Google Shape;15;p2"/>
          <p:cNvSpPr txBox="1"/>
          <p:nvPr>
            <p:ph idx="3" type="subTitle"/>
          </p:nvPr>
        </p:nvSpPr>
        <p:spPr>
          <a:xfrm>
            <a:off x="8086725" y="4697625"/>
            <a:ext cx="752400" cy="301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16" name="Google Shape;16;p2"/>
          <p:cNvCxnSpPr/>
          <p:nvPr/>
        </p:nvCxnSpPr>
        <p:spPr>
          <a:xfrm flipH="1" rot="10800000">
            <a:off x="1838400" y="295200"/>
            <a:ext cx="7000800" cy="9600"/>
          </a:xfrm>
          <a:prstGeom prst="straightConnector1">
            <a:avLst/>
          </a:prstGeom>
          <a:noFill/>
          <a:ln cap="flat" cmpd="sng" w="9525">
            <a:solidFill>
              <a:schemeClr val="lt1"/>
            </a:solidFill>
            <a:prstDash val="solid"/>
            <a:round/>
            <a:headEnd len="med" w="med" type="none"/>
            <a:tailEnd len="med" w="med" type="none"/>
          </a:ln>
        </p:spPr>
      </p:cxnSp>
      <p:cxnSp>
        <p:nvCxnSpPr>
          <p:cNvPr id="17" name="Google Shape;17;p2"/>
          <p:cNvCxnSpPr/>
          <p:nvPr/>
        </p:nvCxnSpPr>
        <p:spPr>
          <a:xfrm>
            <a:off x="304725" y="4848225"/>
            <a:ext cx="77820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11"/>
          <p:cNvSpPr/>
          <p:nvPr/>
        </p:nvSpPr>
        <p:spPr>
          <a:xfrm>
            <a:off x="5900273" y="345733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2197125" y="375035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5525948" y="-258976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txBox="1"/>
          <p:nvPr>
            <p:ph hasCustomPrompt="1" type="title"/>
          </p:nvPr>
        </p:nvSpPr>
        <p:spPr>
          <a:xfrm>
            <a:off x="3315200" y="1952850"/>
            <a:ext cx="4781100" cy="7995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p:nvPr>
            <p:ph idx="1" type="subTitle"/>
          </p:nvPr>
        </p:nvSpPr>
        <p:spPr>
          <a:xfrm>
            <a:off x="3315200" y="2816250"/>
            <a:ext cx="4781100" cy="374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1" name="Google Shape;91;p11"/>
          <p:cNvSpPr txBox="1"/>
          <p:nvPr>
            <p:ph idx="2" type="subTitle"/>
          </p:nvPr>
        </p:nvSpPr>
        <p:spPr>
          <a:xfrm>
            <a:off x="304800" y="154200"/>
            <a:ext cx="1533600" cy="30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92" name="Google Shape;92;p11"/>
          <p:cNvSpPr txBox="1"/>
          <p:nvPr>
            <p:ph idx="3" type="subTitle"/>
          </p:nvPr>
        </p:nvSpPr>
        <p:spPr>
          <a:xfrm>
            <a:off x="8086725" y="4697625"/>
            <a:ext cx="752400" cy="301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93" name="Google Shape;93;p11"/>
          <p:cNvCxnSpPr/>
          <p:nvPr/>
        </p:nvCxnSpPr>
        <p:spPr>
          <a:xfrm>
            <a:off x="304725" y="4857750"/>
            <a:ext cx="7782000" cy="0"/>
          </a:xfrm>
          <a:prstGeom prst="straightConnector1">
            <a:avLst/>
          </a:prstGeom>
          <a:noFill/>
          <a:ln cap="flat" cmpd="sng" w="9525">
            <a:solidFill>
              <a:srgbClr val="FFFFFF"/>
            </a:solidFill>
            <a:prstDash val="solid"/>
            <a:round/>
            <a:headEnd len="med" w="med" type="none"/>
            <a:tailEnd len="med" w="med" type="none"/>
          </a:ln>
        </p:spPr>
      </p:cxnSp>
      <p:cxnSp>
        <p:nvCxnSpPr>
          <p:cNvPr id="94" name="Google Shape;94;p11"/>
          <p:cNvCxnSpPr/>
          <p:nvPr/>
        </p:nvCxnSpPr>
        <p:spPr>
          <a:xfrm>
            <a:off x="1838400" y="304800"/>
            <a:ext cx="70008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2">
    <p:spTree>
      <p:nvGrpSpPr>
        <p:cNvPr id="96" name="Shape 96"/>
        <p:cNvGrpSpPr/>
        <p:nvPr/>
      </p:nvGrpSpPr>
      <p:grpSpPr>
        <a:xfrm>
          <a:off x="0" y="0"/>
          <a:ext cx="0" cy="0"/>
          <a:chOff x="0" y="0"/>
          <a:chExt cx="0" cy="0"/>
        </a:xfrm>
      </p:grpSpPr>
      <p:sp>
        <p:nvSpPr>
          <p:cNvPr id="97" name="Google Shape;97;p13"/>
          <p:cNvSpPr/>
          <p:nvPr/>
        </p:nvSpPr>
        <p:spPr>
          <a:xfrm>
            <a:off x="7552998" y="-1558087"/>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txBox="1"/>
          <p:nvPr>
            <p:ph type="title"/>
          </p:nvPr>
        </p:nvSpPr>
        <p:spPr>
          <a:xfrm>
            <a:off x="4871425" y="1175450"/>
            <a:ext cx="2970000" cy="31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99" name="Google Shape;99;p13"/>
          <p:cNvSpPr txBox="1"/>
          <p:nvPr>
            <p:ph idx="1" type="subTitle"/>
          </p:nvPr>
        </p:nvSpPr>
        <p:spPr>
          <a:xfrm>
            <a:off x="4871425" y="1503375"/>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13"/>
          <p:cNvSpPr txBox="1"/>
          <p:nvPr>
            <p:ph idx="2" type="title"/>
          </p:nvPr>
        </p:nvSpPr>
        <p:spPr>
          <a:xfrm>
            <a:off x="4871425" y="2398731"/>
            <a:ext cx="2970000" cy="31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 name="Google Shape;101;p13"/>
          <p:cNvSpPr txBox="1"/>
          <p:nvPr>
            <p:ph idx="3" type="subTitle"/>
          </p:nvPr>
        </p:nvSpPr>
        <p:spPr>
          <a:xfrm>
            <a:off x="4871425" y="2726625"/>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3"/>
          <p:cNvSpPr txBox="1"/>
          <p:nvPr>
            <p:ph idx="4" type="title"/>
          </p:nvPr>
        </p:nvSpPr>
        <p:spPr>
          <a:xfrm>
            <a:off x="4871425" y="3622012"/>
            <a:ext cx="2970000" cy="315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3" name="Google Shape;103;p13"/>
          <p:cNvSpPr txBox="1"/>
          <p:nvPr>
            <p:ph idx="5" type="subTitle"/>
          </p:nvPr>
        </p:nvSpPr>
        <p:spPr>
          <a:xfrm>
            <a:off x="4871425" y="3949875"/>
            <a:ext cx="24177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3"/>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13"/>
          <p:cNvSpPr txBox="1"/>
          <p:nvPr>
            <p:ph hasCustomPrompt="1" idx="7" type="title"/>
          </p:nvPr>
        </p:nvSpPr>
        <p:spPr>
          <a:xfrm>
            <a:off x="3521206" y="1358025"/>
            <a:ext cx="11328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8" type="title"/>
          </p:nvPr>
        </p:nvSpPr>
        <p:spPr>
          <a:xfrm>
            <a:off x="3521212" y="3776425"/>
            <a:ext cx="11328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9" type="title"/>
          </p:nvPr>
        </p:nvSpPr>
        <p:spPr>
          <a:xfrm>
            <a:off x="3521212" y="2567225"/>
            <a:ext cx="1132800" cy="44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13" type="subTitle"/>
          </p:nvPr>
        </p:nvSpPr>
        <p:spPr>
          <a:xfrm>
            <a:off x="304800" y="154200"/>
            <a:ext cx="1533600" cy="30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109" name="Google Shape;109;p13"/>
          <p:cNvSpPr txBox="1"/>
          <p:nvPr>
            <p:ph idx="14" type="subTitle"/>
          </p:nvPr>
        </p:nvSpPr>
        <p:spPr>
          <a:xfrm>
            <a:off x="8086725" y="4697625"/>
            <a:ext cx="752400" cy="301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110" name="Google Shape;110;p13"/>
          <p:cNvCxnSpPr/>
          <p:nvPr/>
        </p:nvCxnSpPr>
        <p:spPr>
          <a:xfrm>
            <a:off x="1838400" y="304800"/>
            <a:ext cx="7000800" cy="0"/>
          </a:xfrm>
          <a:prstGeom prst="straightConnector1">
            <a:avLst/>
          </a:prstGeom>
          <a:noFill/>
          <a:ln cap="flat" cmpd="sng" w="9525">
            <a:solidFill>
              <a:srgbClr val="FFFFFF"/>
            </a:solidFill>
            <a:prstDash val="solid"/>
            <a:round/>
            <a:headEnd len="med" w="med" type="none"/>
            <a:tailEnd len="med" w="med" type="none"/>
          </a:ln>
        </p:spPr>
      </p:cxnSp>
      <p:cxnSp>
        <p:nvCxnSpPr>
          <p:cNvPr id="111" name="Google Shape;111;p13"/>
          <p:cNvCxnSpPr/>
          <p:nvPr/>
        </p:nvCxnSpPr>
        <p:spPr>
          <a:xfrm>
            <a:off x="304725" y="4857750"/>
            <a:ext cx="77820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112" name="Shape 112"/>
        <p:cNvGrpSpPr/>
        <p:nvPr/>
      </p:nvGrpSpPr>
      <p:grpSpPr>
        <a:xfrm>
          <a:off x="0" y="0"/>
          <a:ext cx="0" cy="0"/>
          <a:chOff x="0" y="0"/>
          <a:chExt cx="0" cy="0"/>
        </a:xfrm>
      </p:grpSpPr>
      <p:sp>
        <p:nvSpPr>
          <p:cNvPr id="113" name="Google Shape;113;p14"/>
          <p:cNvSpPr/>
          <p:nvPr/>
        </p:nvSpPr>
        <p:spPr>
          <a:xfrm>
            <a:off x="6576750" y="-20260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1976427" y="-268181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1556077" y="3963606"/>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ph idx="1" type="subTitle"/>
          </p:nvPr>
        </p:nvSpPr>
        <p:spPr>
          <a:xfrm>
            <a:off x="5503425" y="2319725"/>
            <a:ext cx="2632800" cy="1061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7" name="Google Shape;117;p14"/>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cxnSp>
        <p:nvCxnSpPr>
          <p:cNvPr id="118" name="Google Shape;118;p14"/>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119" name="Google Shape;119;p14"/>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20" name="Shape 120"/>
        <p:cNvGrpSpPr/>
        <p:nvPr/>
      </p:nvGrpSpPr>
      <p:grpSpPr>
        <a:xfrm>
          <a:off x="0" y="0"/>
          <a:ext cx="0" cy="0"/>
          <a:chOff x="0" y="0"/>
          <a:chExt cx="0" cy="0"/>
        </a:xfrm>
      </p:grpSpPr>
      <p:sp>
        <p:nvSpPr>
          <p:cNvPr id="121" name="Google Shape;121;p15"/>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15"/>
          <p:cNvSpPr txBox="1"/>
          <p:nvPr>
            <p:ph idx="1" type="body"/>
          </p:nvPr>
        </p:nvSpPr>
        <p:spPr>
          <a:xfrm>
            <a:off x="720000" y="1092125"/>
            <a:ext cx="7704000" cy="3486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Darker Grotesque SemiBold"/>
              <a:buChar char="●"/>
              <a:defRPr/>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sp>
        <p:nvSpPr>
          <p:cNvPr id="123" name="Google Shape;123;p15"/>
          <p:cNvSpPr/>
          <p:nvPr/>
        </p:nvSpPr>
        <p:spPr>
          <a:xfrm>
            <a:off x="7005225" y="-250785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4924673" y="414833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2964577" y="-1744937"/>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5"/>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127" name="Google Shape;127;p15"/>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28" name="Shape 128"/>
        <p:cNvGrpSpPr/>
        <p:nvPr/>
      </p:nvGrpSpPr>
      <p:grpSpPr>
        <a:xfrm>
          <a:off x="0" y="0"/>
          <a:ext cx="0" cy="0"/>
          <a:chOff x="0" y="0"/>
          <a:chExt cx="0" cy="0"/>
        </a:xfrm>
      </p:grpSpPr>
      <p:sp>
        <p:nvSpPr>
          <p:cNvPr id="129" name="Google Shape;129;p16"/>
          <p:cNvSpPr/>
          <p:nvPr/>
        </p:nvSpPr>
        <p:spPr>
          <a:xfrm>
            <a:off x="6175398" y="3836656"/>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6329423" y="-277376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2643750" y="-16205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txBox="1"/>
          <p:nvPr>
            <p:ph type="title"/>
          </p:nvPr>
        </p:nvSpPr>
        <p:spPr>
          <a:xfrm>
            <a:off x="7151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cxnSp>
        <p:nvCxnSpPr>
          <p:cNvPr id="133" name="Google Shape;133;p16"/>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134" name="Google Shape;134;p16"/>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5" name="Shape 135"/>
        <p:cNvGrpSpPr/>
        <p:nvPr/>
      </p:nvGrpSpPr>
      <p:grpSpPr>
        <a:xfrm>
          <a:off x="0" y="0"/>
          <a:ext cx="0" cy="0"/>
          <a:chOff x="0" y="0"/>
          <a:chExt cx="0" cy="0"/>
        </a:xfrm>
      </p:grpSpPr>
      <p:sp>
        <p:nvSpPr>
          <p:cNvPr id="136" name="Google Shape;136;p17"/>
          <p:cNvSpPr txBox="1"/>
          <p:nvPr>
            <p:ph type="title"/>
          </p:nvPr>
        </p:nvSpPr>
        <p:spPr>
          <a:xfrm>
            <a:off x="716613" y="3104700"/>
            <a:ext cx="2336400" cy="28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7" name="Google Shape;137;p17"/>
          <p:cNvSpPr txBox="1"/>
          <p:nvPr>
            <p:ph idx="1" type="subTitle"/>
          </p:nvPr>
        </p:nvSpPr>
        <p:spPr>
          <a:xfrm>
            <a:off x="716613" y="3388050"/>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17"/>
          <p:cNvSpPr txBox="1"/>
          <p:nvPr>
            <p:ph idx="2" type="title"/>
          </p:nvPr>
        </p:nvSpPr>
        <p:spPr>
          <a:xfrm>
            <a:off x="3403800" y="3104700"/>
            <a:ext cx="2336400" cy="28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 name="Google Shape;139;p17"/>
          <p:cNvSpPr txBox="1"/>
          <p:nvPr>
            <p:ph idx="3" type="subTitle"/>
          </p:nvPr>
        </p:nvSpPr>
        <p:spPr>
          <a:xfrm>
            <a:off x="3403800" y="3387227"/>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17"/>
          <p:cNvSpPr txBox="1"/>
          <p:nvPr>
            <p:ph idx="4" type="title"/>
          </p:nvPr>
        </p:nvSpPr>
        <p:spPr>
          <a:xfrm>
            <a:off x="6090987" y="3104700"/>
            <a:ext cx="2336400" cy="28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 name="Google Shape;141;p17"/>
          <p:cNvSpPr txBox="1"/>
          <p:nvPr>
            <p:ph idx="5" type="subTitle"/>
          </p:nvPr>
        </p:nvSpPr>
        <p:spPr>
          <a:xfrm>
            <a:off x="6090987" y="3388050"/>
            <a:ext cx="2336400" cy="77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7"/>
          <p:cNvSpPr txBox="1"/>
          <p:nvPr>
            <p:ph idx="6"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43" name="Google Shape;143;p17"/>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144" name="Google Shape;144;p17"/>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
        <p:nvSpPr>
          <p:cNvPr id="145" name="Google Shape;145;p17"/>
          <p:cNvSpPr/>
          <p:nvPr/>
        </p:nvSpPr>
        <p:spPr>
          <a:xfrm>
            <a:off x="8003698" y="-1620344"/>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2661077" y="-2008687"/>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495600" y="41646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48" name="Shape 148"/>
        <p:cNvGrpSpPr/>
        <p:nvPr/>
      </p:nvGrpSpPr>
      <p:grpSpPr>
        <a:xfrm>
          <a:off x="0" y="0"/>
          <a:ext cx="0" cy="0"/>
          <a:chOff x="0" y="0"/>
          <a:chExt cx="0" cy="0"/>
        </a:xfrm>
      </p:grpSpPr>
      <p:sp>
        <p:nvSpPr>
          <p:cNvPr id="149" name="Google Shape;149;p18"/>
          <p:cNvSpPr/>
          <p:nvPr/>
        </p:nvSpPr>
        <p:spPr>
          <a:xfrm>
            <a:off x="-1274152" y="39693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3063827" y="-1428487"/>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7152100" y="-19052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ph type="title"/>
          </p:nvPr>
        </p:nvSpPr>
        <p:spPr>
          <a:xfrm>
            <a:off x="1024800" y="1754425"/>
            <a:ext cx="24600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3" name="Google Shape;153;p18"/>
          <p:cNvSpPr txBox="1"/>
          <p:nvPr>
            <p:ph idx="1" type="subTitle"/>
          </p:nvPr>
        </p:nvSpPr>
        <p:spPr>
          <a:xfrm>
            <a:off x="1024800" y="2094975"/>
            <a:ext cx="2460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8"/>
          <p:cNvSpPr txBox="1"/>
          <p:nvPr>
            <p:ph idx="2" type="title"/>
          </p:nvPr>
        </p:nvSpPr>
        <p:spPr>
          <a:xfrm>
            <a:off x="5659206" y="1754425"/>
            <a:ext cx="24600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5" name="Google Shape;155;p18"/>
          <p:cNvSpPr txBox="1"/>
          <p:nvPr>
            <p:ph idx="3" type="subTitle"/>
          </p:nvPr>
        </p:nvSpPr>
        <p:spPr>
          <a:xfrm>
            <a:off x="5659204" y="2094975"/>
            <a:ext cx="2460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18"/>
          <p:cNvSpPr txBox="1"/>
          <p:nvPr>
            <p:ph idx="4" type="title"/>
          </p:nvPr>
        </p:nvSpPr>
        <p:spPr>
          <a:xfrm>
            <a:off x="1024800" y="3199250"/>
            <a:ext cx="24600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 name="Google Shape;157;p18"/>
          <p:cNvSpPr txBox="1"/>
          <p:nvPr>
            <p:ph idx="5" type="subTitle"/>
          </p:nvPr>
        </p:nvSpPr>
        <p:spPr>
          <a:xfrm>
            <a:off x="1024800" y="3539775"/>
            <a:ext cx="2460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18"/>
          <p:cNvSpPr txBox="1"/>
          <p:nvPr>
            <p:ph idx="6" type="title"/>
          </p:nvPr>
        </p:nvSpPr>
        <p:spPr>
          <a:xfrm>
            <a:off x="5659206" y="3199250"/>
            <a:ext cx="24600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 name="Google Shape;159;p18"/>
          <p:cNvSpPr txBox="1"/>
          <p:nvPr>
            <p:ph idx="7" type="subTitle"/>
          </p:nvPr>
        </p:nvSpPr>
        <p:spPr>
          <a:xfrm>
            <a:off x="5659204" y="3539775"/>
            <a:ext cx="2460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18"/>
          <p:cNvSpPr txBox="1"/>
          <p:nvPr>
            <p:ph idx="8"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61" name="Google Shape;161;p18"/>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162" name="Google Shape;162;p18"/>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3" name="Shape 163"/>
        <p:cNvGrpSpPr/>
        <p:nvPr/>
      </p:nvGrpSpPr>
      <p:grpSpPr>
        <a:xfrm>
          <a:off x="0" y="0"/>
          <a:ext cx="0" cy="0"/>
          <a:chOff x="0" y="0"/>
          <a:chExt cx="0" cy="0"/>
        </a:xfrm>
      </p:grpSpPr>
      <p:sp>
        <p:nvSpPr>
          <p:cNvPr id="164" name="Google Shape;164;p19"/>
          <p:cNvSpPr txBox="1"/>
          <p:nvPr>
            <p:ph type="title"/>
          </p:nvPr>
        </p:nvSpPr>
        <p:spPr>
          <a:xfrm>
            <a:off x="719974" y="1692750"/>
            <a:ext cx="24234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9"/>
          <p:cNvSpPr txBox="1"/>
          <p:nvPr>
            <p:ph idx="1" type="subTitle"/>
          </p:nvPr>
        </p:nvSpPr>
        <p:spPr>
          <a:xfrm>
            <a:off x="719974" y="2033300"/>
            <a:ext cx="2423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txBox="1"/>
          <p:nvPr>
            <p:ph idx="2" type="title"/>
          </p:nvPr>
        </p:nvSpPr>
        <p:spPr>
          <a:xfrm>
            <a:off x="3360300" y="1692750"/>
            <a:ext cx="24234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9"/>
          <p:cNvSpPr txBox="1"/>
          <p:nvPr>
            <p:ph idx="3" type="subTitle"/>
          </p:nvPr>
        </p:nvSpPr>
        <p:spPr>
          <a:xfrm>
            <a:off x="3360300" y="2033300"/>
            <a:ext cx="2423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19"/>
          <p:cNvSpPr txBox="1"/>
          <p:nvPr>
            <p:ph idx="4" type="title"/>
          </p:nvPr>
        </p:nvSpPr>
        <p:spPr>
          <a:xfrm>
            <a:off x="719974" y="3554275"/>
            <a:ext cx="24234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9"/>
          <p:cNvSpPr txBox="1"/>
          <p:nvPr>
            <p:ph idx="5" type="subTitle"/>
          </p:nvPr>
        </p:nvSpPr>
        <p:spPr>
          <a:xfrm>
            <a:off x="719974" y="3894800"/>
            <a:ext cx="2423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9"/>
          <p:cNvSpPr txBox="1"/>
          <p:nvPr>
            <p:ph idx="6" type="title"/>
          </p:nvPr>
        </p:nvSpPr>
        <p:spPr>
          <a:xfrm>
            <a:off x="3360300" y="3554275"/>
            <a:ext cx="24234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1" name="Google Shape;171;p19"/>
          <p:cNvSpPr txBox="1"/>
          <p:nvPr>
            <p:ph idx="7" type="subTitle"/>
          </p:nvPr>
        </p:nvSpPr>
        <p:spPr>
          <a:xfrm>
            <a:off x="3360300" y="3894800"/>
            <a:ext cx="2423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9"/>
          <p:cNvSpPr txBox="1"/>
          <p:nvPr>
            <p:ph idx="8" type="title"/>
          </p:nvPr>
        </p:nvSpPr>
        <p:spPr>
          <a:xfrm flipH="1">
            <a:off x="6000626" y="1692750"/>
            <a:ext cx="24234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3" name="Google Shape;173;p19"/>
          <p:cNvSpPr txBox="1"/>
          <p:nvPr>
            <p:ph idx="9" type="subTitle"/>
          </p:nvPr>
        </p:nvSpPr>
        <p:spPr>
          <a:xfrm flipH="1">
            <a:off x="6000626" y="2033300"/>
            <a:ext cx="2423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9"/>
          <p:cNvSpPr txBox="1"/>
          <p:nvPr>
            <p:ph idx="13" type="title"/>
          </p:nvPr>
        </p:nvSpPr>
        <p:spPr>
          <a:xfrm flipH="1">
            <a:off x="6000626" y="3554275"/>
            <a:ext cx="2423400" cy="34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75" name="Google Shape;175;p19"/>
          <p:cNvSpPr txBox="1"/>
          <p:nvPr>
            <p:ph idx="14" type="subTitle"/>
          </p:nvPr>
        </p:nvSpPr>
        <p:spPr>
          <a:xfrm flipH="1">
            <a:off x="6000626" y="3894800"/>
            <a:ext cx="2423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9"/>
          <p:cNvSpPr txBox="1"/>
          <p:nvPr>
            <p:ph idx="15"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77" name="Google Shape;177;p19"/>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178" name="Google Shape;178;p19"/>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
        <p:nvSpPr>
          <p:cNvPr id="179" name="Google Shape;179;p19"/>
          <p:cNvSpPr/>
          <p:nvPr/>
        </p:nvSpPr>
        <p:spPr>
          <a:xfrm>
            <a:off x="7931223" y="1191556"/>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917827" y="-319961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3347800" y="17827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82" name="Shape 182"/>
        <p:cNvGrpSpPr/>
        <p:nvPr/>
      </p:nvGrpSpPr>
      <p:grpSpPr>
        <a:xfrm>
          <a:off x="0" y="0"/>
          <a:ext cx="0" cy="0"/>
          <a:chOff x="0" y="0"/>
          <a:chExt cx="0" cy="0"/>
        </a:xfrm>
      </p:grpSpPr>
      <p:sp>
        <p:nvSpPr>
          <p:cNvPr id="183" name="Google Shape;183;p20"/>
          <p:cNvSpPr/>
          <p:nvPr/>
        </p:nvSpPr>
        <p:spPr>
          <a:xfrm>
            <a:off x="-2858200" y="-8451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534127" y="383833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6939748" y="-1502137"/>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txBox="1"/>
          <p:nvPr>
            <p:ph hasCustomPrompt="1" type="title"/>
          </p:nvPr>
        </p:nvSpPr>
        <p:spPr>
          <a:xfrm>
            <a:off x="1848000" y="1114512"/>
            <a:ext cx="54480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7" name="Google Shape;187;p20"/>
          <p:cNvSpPr txBox="1"/>
          <p:nvPr>
            <p:ph idx="1" type="subTitle"/>
          </p:nvPr>
        </p:nvSpPr>
        <p:spPr>
          <a:xfrm>
            <a:off x="1848000" y="1945587"/>
            <a:ext cx="54480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20"/>
          <p:cNvSpPr txBox="1"/>
          <p:nvPr>
            <p:ph hasCustomPrompt="1" idx="2" type="title"/>
          </p:nvPr>
        </p:nvSpPr>
        <p:spPr>
          <a:xfrm>
            <a:off x="1848000" y="2888691"/>
            <a:ext cx="5448000" cy="75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9" name="Google Shape;189;p20"/>
          <p:cNvSpPr txBox="1"/>
          <p:nvPr>
            <p:ph idx="3" type="subTitle"/>
          </p:nvPr>
        </p:nvSpPr>
        <p:spPr>
          <a:xfrm>
            <a:off x="1848000" y="3719688"/>
            <a:ext cx="5448000" cy="309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0"/>
          <p:cNvSpPr txBox="1"/>
          <p:nvPr>
            <p:ph idx="4" type="subTitle"/>
          </p:nvPr>
        </p:nvSpPr>
        <p:spPr>
          <a:xfrm>
            <a:off x="304800" y="154200"/>
            <a:ext cx="1533600" cy="30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191" name="Google Shape;191;p20"/>
          <p:cNvSpPr txBox="1"/>
          <p:nvPr>
            <p:ph idx="5" type="subTitle"/>
          </p:nvPr>
        </p:nvSpPr>
        <p:spPr>
          <a:xfrm>
            <a:off x="8086725" y="4697625"/>
            <a:ext cx="752400" cy="301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192" name="Google Shape;192;p20"/>
          <p:cNvCxnSpPr/>
          <p:nvPr/>
        </p:nvCxnSpPr>
        <p:spPr>
          <a:xfrm>
            <a:off x="1838400" y="304800"/>
            <a:ext cx="7000800" cy="0"/>
          </a:xfrm>
          <a:prstGeom prst="straightConnector1">
            <a:avLst/>
          </a:prstGeom>
          <a:noFill/>
          <a:ln cap="flat" cmpd="sng" w="9525">
            <a:solidFill>
              <a:srgbClr val="FFFFFF"/>
            </a:solidFill>
            <a:prstDash val="solid"/>
            <a:round/>
            <a:headEnd len="med" w="med" type="none"/>
            <a:tailEnd len="med" w="med" type="none"/>
          </a:ln>
        </p:spPr>
      </p:cxnSp>
      <p:cxnSp>
        <p:nvCxnSpPr>
          <p:cNvPr id="193" name="Google Shape;193;p20"/>
          <p:cNvCxnSpPr/>
          <p:nvPr/>
        </p:nvCxnSpPr>
        <p:spPr>
          <a:xfrm>
            <a:off x="304725" y="4857750"/>
            <a:ext cx="77820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2685550" y="852950"/>
            <a:ext cx="4083300" cy="40836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397975" y="-2181250"/>
            <a:ext cx="4247100" cy="42471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2152350" y="2504575"/>
            <a:ext cx="4839300" cy="8418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3715125" y="1322825"/>
            <a:ext cx="1713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 type="subTitle"/>
          </p:nvPr>
        </p:nvSpPr>
        <p:spPr>
          <a:xfrm>
            <a:off x="2152350" y="3346375"/>
            <a:ext cx="4839300" cy="47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3"/>
          <p:cNvSpPr txBox="1"/>
          <p:nvPr>
            <p:ph idx="3" type="subTitle"/>
          </p:nvPr>
        </p:nvSpPr>
        <p:spPr>
          <a:xfrm>
            <a:off x="304800" y="154200"/>
            <a:ext cx="1533600" cy="30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25" name="Google Shape;25;p3"/>
          <p:cNvSpPr txBox="1"/>
          <p:nvPr>
            <p:ph idx="4" type="subTitle"/>
          </p:nvPr>
        </p:nvSpPr>
        <p:spPr>
          <a:xfrm>
            <a:off x="8086725" y="4697625"/>
            <a:ext cx="752400" cy="301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26" name="Google Shape;26;p3"/>
          <p:cNvCxnSpPr/>
          <p:nvPr/>
        </p:nvCxnSpPr>
        <p:spPr>
          <a:xfrm>
            <a:off x="1838400" y="304800"/>
            <a:ext cx="7000800" cy="0"/>
          </a:xfrm>
          <a:prstGeom prst="straightConnector1">
            <a:avLst/>
          </a:prstGeom>
          <a:noFill/>
          <a:ln cap="flat" cmpd="sng" w="9525">
            <a:solidFill>
              <a:srgbClr val="FFFFFF"/>
            </a:solidFill>
            <a:prstDash val="solid"/>
            <a:round/>
            <a:headEnd len="med" w="med" type="none"/>
            <a:tailEnd len="med" w="med" type="none"/>
          </a:ln>
        </p:spPr>
      </p:cxnSp>
      <p:cxnSp>
        <p:nvCxnSpPr>
          <p:cNvPr id="27" name="Google Shape;27;p3"/>
          <p:cNvCxnSpPr/>
          <p:nvPr/>
        </p:nvCxnSpPr>
        <p:spPr>
          <a:xfrm>
            <a:off x="304725" y="4857750"/>
            <a:ext cx="77820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94" name="Shape 194"/>
        <p:cNvGrpSpPr/>
        <p:nvPr/>
      </p:nvGrpSpPr>
      <p:grpSpPr>
        <a:xfrm>
          <a:off x="0" y="0"/>
          <a:ext cx="0" cy="0"/>
          <a:chOff x="0" y="0"/>
          <a:chExt cx="0" cy="0"/>
        </a:xfrm>
      </p:grpSpPr>
      <p:sp>
        <p:nvSpPr>
          <p:cNvPr id="195" name="Google Shape;195;p21"/>
          <p:cNvSpPr txBox="1"/>
          <p:nvPr>
            <p:ph type="ctrTitle"/>
          </p:nvPr>
        </p:nvSpPr>
        <p:spPr>
          <a:xfrm>
            <a:off x="2122300" y="499475"/>
            <a:ext cx="48993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21"/>
          <p:cNvSpPr txBox="1"/>
          <p:nvPr>
            <p:ph idx="1" type="subTitle"/>
          </p:nvPr>
        </p:nvSpPr>
        <p:spPr>
          <a:xfrm>
            <a:off x="2122300" y="1584575"/>
            <a:ext cx="4899300" cy="12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97" name="Google Shape;197;p21"/>
          <p:cNvSpPr txBox="1"/>
          <p:nvPr>
            <p:ph idx="2" type="subTitle"/>
          </p:nvPr>
        </p:nvSpPr>
        <p:spPr>
          <a:xfrm>
            <a:off x="304800" y="154200"/>
            <a:ext cx="1533600" cy="30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198" name="Google Shape;198;p21"/>
          <p:cNvSpPr txBox="1"/>
          <p:nvPr>
            <p:ph idx="3" type="subTitle"/>
          </p:nvPr>
        </p:nvSpPr>
        <p:spPr>
          <a:xfrm>
            <a:off x="8086725" y="4697625"/>
            <a:ext cx="752400" cy="301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199" name="Google Shape;199;p21"/>
          <p:cNvSpPr txBox="1"/>
          <p:nvPr/>
        </p:nvSpPr>
        <p:spPr>
          <a:xfrm>
            <a:off x="1850125" y="3840675"/>
            <a:ext cx="5443800" cy="446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Mulish"/>
                <a:ea typeface="Mulish"/>
                <a:cs typeface="Mulish"/>
                <a:sym typeface="Mulish"/>
              </a:rPr>
              <a:t>CREDITS: This presentation template was created by </a:t>
            </a:r>
            <a:r>
              <a:rPr b="1" lang="en" sz="1200">
                <a:solidFill>
                  <a:schemeClr val="lt1"/>
                </a:solidFill>
                <a:uFill>
                  <a:noFill/>
                </a:uFill>
                <a:latin typeface="Mulish"/>
                <a:ea typeface="Mulish"/>
                <a:cs typeface="Mulish"/>
                <a:sym typeface="Mulish"/>
                <a:hlinkClick r:id="rId2">
                  <a:extLst>
                    <a:ext uri="{A12FA001-AC4F-418D-AE19-62706E023703}">
                      <ahyp:hlinkClr val="tx"/>
                    </a:ext>
                  </a:extLst>
                </a:hlinkClick>
              </a:rPr>
              <a:t>Slidesgo</a:t>
            </a:r>
            <a:r>
              <a:rPr lang="en" sz="1200">
                <a:solidFill>
                  <a:schemeClr val="lt1"/>
                </a:solidFill>
                <a:latin typeface="Mulish"/>
                <a:ea typeface="Mulish"/>
                <a:cs typeface="Mulish"/>
                <a:sym typeface="Mulish"/>
              </a:rPr>
              <a:t>, and includes icons by </a:t>
            </a:r>
            <a:r>
              <a:rPr b="1" lang="en" sz="1200">
                <a:solidFill>
                  <a:schemeClr val="lt1"/>
                </a:solidFill>
                <a:uFill>
                  <a:noFill/>
                </a:uFill>
                <a:latin typeface="Mulish"/>
                <a:ea typeface="Mulish"/>
                <a:cs typeface="Mulish"/>
                <a:sym typeface="Mulish"/>
                <a:hlinkClick r:id="rId3">
                  <a:extLst>
                    <a:ext uri="{A12FA001-AC4F-418D-AE19-62706E023703}">
                      <ahyp:hlinkClr val="tx"/>
                    </a:ext>
                  </a:extLst>
                </a:hlinkClick>
              </a:rPr>
              <a:t>Flaticon</a:t>
            </a:r>
            <a:r>
              <a:rPr lang="en" sz="1200">
                <a:solidFill>
                  <a:schemeClr val="lt1"/>
                </a:solidFill>
                <a:latin typeface="Mulish"/>
                <a:ea typeface="Mulish"/>
                <a:cs typeface="Mulish"/>
                <a:sym typeface="Mulish"/>
              </a:rPr>
              <a:t>, and infographics &amp; images by </a:t>
            </a:r>
            <a:r>
              <a:rPr b="1" lang="en" sz="1200">
                <a:solidFill>
                  <a:schemeClr val="lt1"/>
                </a:solidFill>
                <a:uFill>
                  <a:noFill/>
                </a:uFill>
                <a:latin typeface="Mulish"/>
                <a:ea typeface="Mulish"/>
                <a:cs typeface="Mulish"/>
                <a:sym typeface="Mulish"/>
                <a:hlinkClick r:id="rId4">
                  <a:extLst>
                    <a:ext uri="{A12FA001-AC4F-418D-AE19-62706E023703}">
                      <ahyp:hlinkClr val="tx"/>
                    </a:ext>
                  </a:extLst>
                </a:hlinkClick>
              </a:rPr>
              <a:t>Freepik</a:t>
            </a:r>
            <a:endParaRPr b="1" sz="1200">
              <a:solidFill>
                <a:schemeClr val="lt1"/>
              </a:solidFill>
              <a:highlight>
                <a:srgbClr val="DFDEFC"/>
              </a:highlight>
              <a:latin typeface="Mulish"/>
              <a:ea typeface="Mulish"/>
              <a:cs typeface="Mulish"/>
              <a:sym typeface="Mulish"/>
            </a:endParaRPr>
          </a:p>
        </p:txBody>
      </p:sp>
      <p:sp>
        <p:nvSpPr>
          <p:cNvPr id="200" name="Google Shape;200;p21"/>
          <p:cNvSpPr/>
          <p:nvPr/>
        </p:nvSpPr>
        <p:spPr>
          <a:xfrm>
            <a:off x="6477000" y="-742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2636677" y="66863"/>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466227" y="3946956"/>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1"/>
          <p:cNvCxnSpPr/>
          <p:nvPr/>
        </p:nvCxnSpPr>
        <p:spPr>
          <a:xfrm>
            <a:off x="1838400" y="304800"/>
            <a:ext cx="7000800" cy="0"/>
          </a:xfrm>
          <a:prstGeom prst="straightConnector1">
            <a:avLst/>
          </a:prstGeom>
          <a:noFill/>
          <a:ln cap="flat" cmpd="sng" w="9525">
            <a:solidFill>
              <a:srgbClr val="FFFFFF"/>
            </a:solidFill>
            <a:prstDash val="solid"/>
            <a:round/>
            <a:headEnd len="med" w="med" type="none"/>
            <a:tailEnd len="med" w="med" type="none"/>
          </a:ln>
        </p:spPr>
      </p:cxnSp>
      <p:cxnSp>
        <p:nvCxnSpPr>
          <p:cNvPr id="204" name="Google Shape;204;p21"/>
          <p:cNvCxnSpPr/>
          <p:nvPr/>
        </p:nvCxnSpPr>
        <p:spPr>
          <a:xfrm>
            <a:off x="304725" y="4857750"/>
            <a:ext cx="77820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05" name="Shape 205"/>
        <p:cNvGrpSpPr/>
        <p:nvPr/>
      </p:nvGrpSpPr>
      <p:grpSpPr>
        <a:xfrm>
          <a:off x="0" y="0"/>
          <a:ext cx="0" cy="0"/>
          <a:chOff x="0" y="0"/>
          <a:chExt cx="0" cy="0"/>
        </a:xfrm>
      </p:grpSpPr>
      <p:sp>
        <p:nvSpPr>
          <p:cNvPr id="206" name="Google Shape;206;p22"/>
          <p:cNvSpPr/>
          <p:nvPr/>
        </p:nvSpPr>
        <p:spPr>
          <a:xfrm>
            <a:off x="-1122827" y="-173731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p:nvPr/>
        </p:nvSpPr>
        <p:spPr>
          <a:xfrm>
            <a:off x="7338350" y="-6752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2849948" y="26341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2"/>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210" name="Google Shape;210;p22"/>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1" name="Shape 211"/>
        <p:cNvGrpSpPr/>
        <p:nvPr/>
      </p:nvGrpSpPr>
      <p:grpSpPr>
        <a:xfrm>
          <a:off x="0" y="0"/>
          <a:ext cx="0" cy="0"/>
          <a:chOff x="0" y="0"/>
          <a:chExt cx="0" cy="0"/>
        </a:xfrm>
      </p:grpSpPr>
      <p:sp>
        <p:nvSpPr>
          <p:cNvPr id="212" name="Google Shape;212;p23"/>
          <p:cNvSpPr/>
          <p:nvPr/>
        </p:nvSpPr>
        <p:spPr>
          <a:xfrm>
            <a:off x="-2858200" y="-8451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a:off x="-534127" y="383833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p:nvPr/>
        </p:nvSpPr>
        <p:spPr>
          <a:xfrm>
            <a:off x="6939748" y="-1502137"/>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3"/>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216" name="Google Shape;216;p23"/>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Darker Grotesque SemiBold"/>
              <a:buChar char="●"/>
              <a:defRPr sz="1200"/>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cxnSp>
        <p:nvCxnSpPr>
          <p:cNvPr id="31" name="Google Shape;31;p4"/>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32" name="Google Shape;32;p4"/>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2858202" y="2234713"/>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4333198" y="35729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6533475" y="-2536600"/>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idx="1" type="subTitle"/>
          </p:nvPr>
        </p:nvSpPr>
        <p:spPr>
          <a:xfrm>
            <a:off x="713226" y="2350838"/>
            <a:ext cx="2564700" cy="416400"/>
          </a:xfrm>
          <a:prstGeom prst="rect">
            <a:avLst/>
          </a:prstGeom>
          <a:effectLst>
            <a:outerShdw blurRad="342900" rotWithShape="0" algn="bl" dir="5400000" dist="19050">
              <a:schemeClr val="lt1">
                <a:alpha val="30000"/>
              </a:schemeClr>
            </a:outerShdw>
          </a:effectLst>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Bebas Neue"/>
              <a:buNone/>
              <a:defRPr sz="2200">
                <a:latin typeface="Audiowide"/>
                <a:ea typeface="Audiowide"/>
                <a:cs typeface="Audiowide"/>
                <a:sym typeface="Audiowid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8" name="Google Shape;38;p5"/>
          <p:cNvSpPr txBox="1"/>
          <p:nvPr>
            <p:ph idx="2" type="subTitle"/>
          </p:nvPr>
        </p:nvSpPr>
        <p:spPr>
          <a:xfrm>
            <a:off x="5866074" y="2350838"/>
            <a:ext cx="2564700" cy="416400"/>
          </a:xfrm>
          <a:prstGeom prst="rect">
            <a:avLst/>
          </a:prstGeom>
          <a:effectLst>
            <a:outerShdw blurRad="342900" rotWithShape="0" algn="bl" dir="5400000" dist="19050">
              <a:schemeClr val="lt1">
                <a:alpha val="30000"/>
              </a:schemeClr>
            </a:outerShdw>
          </a:effectLst>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sz="2200">
                <a:latin typeface="Audiowide"/>
                <a:ea typeface="Audiowide"/>
                <a:cs typeface="Audiowide"/>
                <a:sym typeface="Audiowid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9" name="Google Shape;39;p5"/>
          <p:cNvSpPr txBox="1"/>
          <p:nvPr>
            <p:ph idx="3" type="subTitle"/>
          </p:nvPr>
        </p:nvSpPr>
        <p:spPr>
          <a:xfrm>
            <a:off x="713226" y="2767240"/>
            <a:ext cx="25647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5"/>
          <p:cNvSpPr txBox="1"/>
          <p:nvPr>
            <p:ph idx="4" type="subTitle"/>
          </p:nvPr>
        </p:nvSpPr>
        <p:spPr>
          <a:xfrm>
            <a:off x="5866074" y="2767240"/>
            <a:ext cx="25647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2" name="Google Shape;42;p5"/>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43" name="Google Shape;43;p5"/>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1615127" y="356233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2181150" y="-26805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7748623" y="2575838"/>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title"/>
          </p:nvPr>
        </p:nvSpPr>
        <p:spPr>
          <a:xfrm>
            <a:off x="720000" y="445025"/>
            <a:ext cx="7704000" cy="572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9" name="Google Shape;49;p6"/>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50" name="Google Shape;50;p6"/>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p:nvPr/>
        </p:nvSpPr>
        <p:spPr>
          <a:xfrm>
            <a:off x="-1431850" y="3964325"/>
            <a:ext cx="4247100" cy="42471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txBox="1"/>
          <p:nvPr>
            <p:ph type="title"/>
          </p:nvPr>
        </p:nvSpPr>
        <p:spPr>
          <a:xfrm>
            <a:off x="713225" y="387100"/>
            <a:ext cx="4219800" cy="1149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 name="Google Shape;54;p7"/>
          <p:cNvSpPr txBox="1"/>
          <p:nvPr>
            <p:ph idx="1" type="body"/>
          </p:nvPr>
        </p:nvSpPr>
        <p:spPr>
          <a:xfrm>
            <a:off x="719675" y="1722650"/>
            <a:ext cx="3781500" cy="2572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cxnSp>
        <p:nvCxnSpPr>
          <p:cNvPr id="55" name="Google Shape;55;p7"/>
          <p:cNvCxnSpPr/>
          <p:nvPr/>
        </p:nvCxnSpPr>
        <p:spPr>
          <a:xfrm>
            <a:off x="285750" y="304800"/>
            <a:ext cx="8553600" cy="0"/>
          </a:xfrm>
          <a:prstGeom prst="straightConnector1">
            <a:avLst/>
          </a:prstGeom>
          <a:noFill/>
          <a:ln cap="flat" cmpd="sng" w="9525">
            <a:solidFill>
              <a:schemeClr val="lt1"/>
            </a:solidFill>
            <a:prstDash val="solid"/>
            <a:round/>
            <a:headEnd len="med" w="med" type="none"/>
            <a:tailEnd len="med" w="med" type="none"/>
          </a:ln>
        </p:spPr>
      </p:cxnSp>
      <p:cxnSp>
        <p:nvCxnSpPr>
          <p:cNvPr id="56" name="Google Shape;56;p7"/>
          <p:cNvCxnSpPr/>
          <p:nvPr/>
        </p:nvCxnSpPr>
        <p:spPr>
          <a:xfrm>
            <a:off x="304725" y="4857750"/>
            <a:ext cx="8553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8"/>
          <p:cNvSpPr/>
          <p:nvPr/>
        </p:nvSpPr>
        <p:spPr>
          <a:xfrm flipH="1">
            <a:off x="6122225" y="31977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flipH="1">
            <a:off x="3867073" y="-24219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flipH="1">
            <a:off x="-3169100" y="347088"/>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txBox="1"/>
          <p:nvPr>
            <p:ph type="title"/>
          </p:nvPr>
        </p:nvSpPr>
        <p:spPr>
          <a:xfrm>
            <a:off x="2841000" y="1307100"/>
            <a:ext cx="5008200" cy="25293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2" name="Google Shape;62;p8"/>
          <p:cNvSpPr txBox="1"/>
          <p:nvPr>
            <p:ph idx="1" type="subTitle"/>
          </p:nvPr>
        </p:nvSpPr>
        <p:spPr>
          <a:xfrm>
            <a:off x="304800" y="154200"/>
            <a:ext cx="1533600" cy="30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63" name="Google Shape;63;p8"/>
          <p:cNvSpPr txBox="1"/>
          <p:nvPr>
            <p:ph idx="2" type="subTitle"/>
          </p:nvPr>
        </p:nvSpPr>
        <p:spPr>
          <a:xfrm>
            <a:off x="8086725" y="4697625"/>
            <a:ext cx="752400" cy="301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64" name="Google Shape;64;p8"/>
          <p:cNvCxnSpPr/>
          <p:nvPr/>
        </p:nvCxnSpPr>
        <p:spPr>
          <a:xfrm>
            <a:off x="1838400" y="304800"/>
            <a:ext cx="7000800" cy="0"/>
          </a:xfrm>
          <a:prstGeom prst="straightConnector1">
            <a:avLst/>
          </a:prstGeom>
          <a:noFill/>
          <a:ln cap="flat" cmpd="sng" w="9525">
            <a:solidFill>
              <a:srgbClr val="FFFFFF"/>
            </a:solidFill>
            <a:prstDash val="solid"/>
            <a:round/>
            <a:headEnd len="med" w="med" type="none"/>
            <a:tailEnd len="med" w="med" type="none"/>
          </a:ln>
        </p:spPr>
      </p:cxnSp>
      <p:cxnSp>
        <p:nvCxnSpPr>
          <p:cNvPr id="65" name="Google Shape;65;p8"/>
          <p:cNvCxnSpPr/>
          <p:nvPr/>
        </p:nvCxnSpPr>
        <p:spPr>
          <a:xfrm>
            <a:off x="304725" y="4857750"/>
            <a:ext cx="77820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 name="Shape 66"/>
        <p:cNvGrpSpPr/>
        <p:nvPr/>
      </p:nvGrpSpPr>
      <p:grpSpPr>
        <a:xfrm>
          <a:off x="0" y="0"/>
          <a:ext cx="0" cy="0"/>
          <a:chOff x="0" y="0"/>
          <a:chExt cx="0" cy="0"/>
        </a:xfrm>
      </p:grpSpPr>
      <p:sp>
        <p:nvSpPr>
          <p:cNvPr id="67" name="Google Shape;67;p9"/>
          <p:cNvSpPr/>
          <p:nvPr/>
        </p:nvSpPr>
        <p:spPr>
          <a:xfrm>
            <a:off x="7551550" y="24908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2221323" y="-307481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9"/>
          <p:cNvSpPr/>
          <p:nvPr/>
        </p:nvSpPr>
        <p:spPr>
          <a:xfrm>
            <a:off x="-2638477" y="317353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txBox="1"/>
          <p:nvPr>
            <p:ph type="title"/>
          </p:nvPr>
        </p:nvSpPr>
        <p:spPr>
          <a:xfrm>
            <a:off x="1059800" y="1547838"/>
            <a:ext cx="4856700" cy="695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9"/>
          <p:cNvSpPr txBox="1"/>
          <p:nvPr>
            <p:ph idx="1" type="subTitle"/>
          </p:nvPr>
        </p:nvSpPr>
        <p:spPr>
          <a:xfrm>
            <a:off x="1059853" y="2242963"/>
            <a:ext cx="4856700" cy="135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9"/>
          <p:cNvSpPr txBox="1"/>
          <p:nvPr>
            <p:ph idx="2" type="subTitle"/>
          </p:nvPr>
        </p:nvSpPr>
        <p:spPr>
          <a:xfrm>
            <a:off x="304800" y="154200"/>
            <a:ext cx="1533600" cy="30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73" name="Google Shape;73;p9"/>
          <p:cNvSpPr txBox="1"/>
          <p:nvPr>
            <p:ph idx="3" type="subTitle"/>
          </p:nvPr>
        </p:nvSpPr>
        <p:spPr>
          <a:xfrm>
            <a:off x="8086725" y="4697625"/>
            <a:ext cx="752400" cy="301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74" name="Google Shape;74;p9"/>
          <p:cNvCxnSpPr/>
          <p:nvPr/>
        </p:nvCxnSpPr>
        <p:spPr>
          <a:xfrm>
            <a:off x="1838400" y="304800"/>
            <a:ext cx="7000800" cy="0"/>
          </a:xfrm>
          <a:prstGeom prst="straightConnector1">
            <a:avLst/>
          </a:prstGeom>
          <a:noFill/>
          <a:ln cap="flat" cmpd="sng" w="9525">
            <a:solidFill>
              <a:srgbClr val="FFFFFF"/>
            </a:solidFill>
            <a:prstDash val="solid"/>
            <a:round/>
            <a:headEnd len="med" w="med" type="none"/>
            <a:tailEnd len="med" w="med" type="none"/>
          </a:ln>
        </p:spPr>
      </p:cxnSp>
      <p:cxnSp>
        <p:nvCxnSpPr>
          <p:cNvPr id="75" name="Google Shape;75;p9"/>
          <p:cNvCxnSpPr/>
          <p:nvPr/>
        </p:nvCxnSpPr>
        <p:spPr>
          <a:xfrm>
            <a:off x="304725" y="4857750"/>
            <a:ext cx="77820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p:nvPr/>
        </p:nvSpPr>
        <p:spPr>
          <a:xfrm>
            <a:off x="-1122827" y="-1737312"/>
            <a:ext cx="4319700" cy="4319700"/>
          </a:xfrm>
          <a:prstGeom prst="ellipse">
            <a:avLst/>
          </a:prstGeom>
          <a:gradFill>
            <a:gsLst>
              <a:gs pos="0">
                <a:schemeClr val="lt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p:nvPr/>
        </p:nvSpPr>
        <p:spPr>
          <a:xfrm>
            <a:off x="7338350" y="-675225"/>
            <a:ext cx="4319700" cy="4320000"/>
          </a:xfrm>
          <a:prstGeom prst="ellipse">
            <a:avLst/>
          </a:prstGeom>
          <a:gradFill>
            <a:gsLst>
              <a:gs pos="0">
                <a:schemeClr val="dk2"/>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0"/>
          <p:cNvSpPr/>
          <p:nvPr/>
        </p:nvSpPr>
        <p:spPr>
          <a:xfrm>
            <a:off x="2849948" y="2634181"/>
            <a:ext cx="4319700" cy="4319700"/>
          </a:xfrm>
          <a:prstGeom prst="ellipse">
            <a:avLst/>
          </a:prstGeom>
          <a:gradFill>
            <a:gsLst>
              <a:gs pos="0">
                <a:schemeClr val="accent1"/>
              </a:gs>
              <a:gs pos="62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txBox="1"/>
          <p:nvPr>
            <p:ph type="title"/>
          </p:nvPr>
        </p:nvSpPr>
        <p:spPr>
          <a:xfrm>
            <a:off x="740550" y="3583325"/>
            <a:ext cx="5186100" cy="11616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1" name="Google Shape;81;p10"/>
          <p:cNvSpPr txBox="1"/>
          <p:nvPr>
            <p:ph idx="1" type="subTitle"/>
          </p:nvPr>
        </p:nvSpPr>
        <p:spPr>
          <a:xfrm>
            <a:off x="304800" y="154200"/>
            <a:ext cx="1533600" cy="3012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sp>
        <p:nvSpPr>
          <p:cNvPr id="82" name="Google Shape;82;p10"/>
          <p:cNvSpPr txBox="1"/>
          <p:nvPr>
            <p:ph idx="2" type="subTitle"/>
          </p:nvPr>
        </p:nvSpPr>
        <p:spPr>
          <a:xfrm>
            <a:off x="8086725" y="4697625"/>
            <a:ext cx="752400" cy="3012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Font typeface="Audiowide"/>
              <a:buNone/>
              <a:defRPr sz="1200">
                <a:latin typeface="Audiowide"/>
                <a:ea typeface="Audiowide"/>
                <a:cs typeface="Audiowide"/>
                <a:sym typeface="Audiowide"/>
              </a:defRPr>
            </a:lvl1pPr>
            <a:lvl2pPr lvl="1" rtl="0" algn="ctr">
              <a:lnSpc>
                <a:spcPct val="100000"/>
              </a:lnSpc>
              <a:spcBef>
                <a:spcPts val="0"/>
              </a:spcBef>
              <a:spcAft>
                <a:spcPts val="0"/>
              </a:spcAft>
              <a:buSzPts val="1800"/>
              <a:buFont typeface="Audiowide"/>
              <a:buNone/>
              <a:defRPr sz="1800">
                <a:latin typeface="Audiowide"/>
                <a:ea typeface="Audiowide"/>
                <a:cs typeface="Audiowide"/>
                <a:sym typeface="Audiowide"/>
              </a:defRPr>
            </a:lvl2pPr>
            <a:lvl3pPr lvl="2" rtl="0" algn="ctr">
              <a:lnSpc>
                <a:spcPct val="100000"/>
              </a:lnSpc>
              <a:spcBef>
                <a:spcPts val="0"/>
              </a:spcBef>
              <a:spcAft>
                <a:spcPts val="0"/>
              </a:spcAft>
              <a:buSzPts val="1800"/>
              <a:buFont typeface="Audiowide"/>
              <a:buNone/>
              <a:defRPr sz="1800">
                <a:latin typeface="Audiowide"/>
                <a:ea typeface="Audiowide"/>
                <a:cs typeface="Audiowide"/>
                <a:sym typeface="Audiowide"/>
              </a:defRPr>
            </a:lvl3pPr>
            <a:lvl4pPr lvl="3" rtl="0" algn="ctr">
              <a:lnSpc>
                <a:spcPct val="100000"/>
              </a:lnSpc>
              <a:spcBef>
                <a:spcPts val="0"/>
              </a:spcBef>
              <a:spcAft>
                <a:spcPts val="0"/>
              </a:spcAft>
              <a:buSzPts val="1800"/>
              <a:buFont typeface="Audiowide"/>
              <a:buNone/>
              <a:defRPr sz="1800">
                <a:latin typeface="Audiowide"/>
                <a:ea typeface="Audiowide"/>
                <a:cs typeface="Audiowide"/>
                <a:sym typeface="Audiowide"/>
              </a:defRPr>
            </a:lvl4pPr>
            <a:lvl5pPr lvl="4" rtl="0" algn="ctr">
              <a:lnSpc>
                <a:spcPct val="100000"/>
              </a:lnSpc>
              <a:spcBef>
                <a:spcPts val="0"/>
              </a:spcBef>
              <a:spcAft>
                <a:spcPts val="0"/>
              </a:spcAft>
              <a:buSzPts val="1800"/>
              <a:buFont typeface="Audiowide"/>
              <a:buNone/>
              <a:defRPr sz="1800">
                <a:latin typeface="Audiowide"/>
                <a:ea typeface="Audiowide"/>
                <a:cs typeface="Audiowide"/>
                <a:sym typeface="Audiowide"/>
              </a:defRPr>
            </a:lvl5pPr>
            <a:lvl6pPr lvl="5" rtl="0" algn="ctr">
              <a:lnSpc>
                <a:spcPct val="100000"/>
              </a:lnSpc>
              <a:spcBef>
                <a:spcPts val="0"/>
              </a:spcBef>
              <a:spcAft>
                <a:spcPts val="0"/>
              </a:spcAft>
              <a:buSzPts val="1800"/>
              <a:buFont typeface="Audiowide"/>
              <a:buNone/>
              <a:defRPr sz="1800">
                <a:latin typeface="Audiowide"/>
                <a:ea typeface="Audiowide"/>
                <a:cs typeface="Audiowide"/>
                <a:sym typeface="Audiowide"/>
              </a:defRPr>
            </a:lvl6pPr>
            <a:lvl7pPr lvl="6" rtl="0" algn="ctr">
              <a:lnSpc>
                <a:spcPct val="100000"/>
              </a:lnSpc>
              <a:spcBef>
                <a:spcPts val="0"/>
              </a:spcBef>
              <a:spcAft>
                <a:spcPts val="0"/>
              </a:spcAft>
              <a:buSzPts val="1800"/>
              <a:buFont typeface="Audiowide"/>
              <a:buNone/>
              <a:defRPr sz="1800">
                <a:latin typeface="Audiowide"/>
                <a:ea typeface="Audiowide"/>
                <a:cs typeface="Audiowide"/>
                <a:sym typeface="Audiowide"/>
              </a:defRPr>
            </a:lvl7pPr>
            <a:lvl8pPr lvl="7" rtl="0" algn="ctr">
              <a:lnSpc>
                <a:spcPct val="100000"/>
              </a:lnSpc>
              <a:spcBef>
                <a:spcPts val="0"/>
              </a:spcBef>
              <a:spcAft>
                <a:spcPts val="0"/>
              </a:spcAft>
              <a:buSzPts val="1800"/>
              <a:buFont typeface="Audiowide"/>
              <a:buNone/>
              <a:defRPr sz="1800">
                <a:latin typeface="Audiowide"/>
                <a:ea typeface="Audiowide"/>
                <a:cs typeface="Audiowide"/>
                <a:sym typeface="Audiowide"/>
              </a:defRPr>
            </a:lvl8pPr>
            <a:lvl9pPr lvl="8" rtl="0" algn="ctr">
              <a:lnSpc>
                <a:spcPct val="100000"/>
              </a:lnSpc>
              <a:spcBef>
                <a:spcPts val="0"/>
              </a:spcBef>
              <a:spcAft>
                <a:spcPts val="0"/>
              </a:spcAft>
              <a:buSzPts val="1800"/>
              <a:buFont typeface="Audiowide"/>
              <a:buNone/>
              <a:defRPr sz="1800">
                <a:latin typeface="Audiowide"/>
                <a:ea typeface="Audiowide"/>
                <a:cs typeface="Audiowide"/>
                <a:sym typeface="Audiowide"/>
              </a:defRPr>
            </a:lvl9pPr>
          </a:lstStyle>
          <a:p/>
        </p:txBody>
      </p:sp>
      <p:cxnSp>
        <p:nvCxnSpPr>
          <p:cNvPr id="83" name="Google Shape;83;p10"/>
          <p:cNvCxnSpPr/>
          <p:nvPr/>
        </p:nvCxnSpPr>
        <p:spPr>
          <a:xfrm>
            <a:off x="304725" y="4857750"/>
            <a:ext cx="7782000" cy="0"/>
          </a:xfrm>
          <a:prstGeom prst="straightConnector1">
            <a:avLst/>
          </a:prstGeom>
          <a:noFill/>
          <a:ln cap="flat" cmpd="sng" w="9525">
            <a:solidFill>
              <a:srgbClr val="FFFFFF"/>
            </a:solidFill>
            <a:prstDash val="solid"/>
            <a:round/>
            <a:headEnd len="med" w="med" type="none"/>
            <a:tailEnd len="med" w="med" type="none"/>
          </a:ln>
        </p:spPr>
      </p:cxnSp>
      <p:cxnSp>
        <p:nvCxnSpPr>
          <p:cNvPr id="84" name="Google Shape;84;p10"/>
          <p:cNvCxnSpPr/>
          <p:nvPr/>
        </p:nvCxnSpPr>
        <p:spPr>
          <a:xfrm>
            <a:off x="1838400" y="304800"/>
            <a:ext cx="7000800" cy="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a:effectLst>
            <a:outerShdw blurRad="342900" rotWithShape="0" algn="bl" dir="5400000" dist="19050">
              <a:schemeClr val="lt1">
                <a:alpha val="30000"/>
              </a:schemeClr>
            </a:outerShdw>
          </a:effectLst>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Audiowide"/>
              <a:buNone/>
              <a:defRPr sz="3000">
                <a:solidFill>
                  <a:schemeClr val="lt1"/>
                </a:solidFill>
                <a:latin typeface="Audiowide"/>
                <a:ea typeface="Audiowide"/>
                <a:cs typeface="Audiowide"/>
                <a:sym typeface="Audiowide"/>
              </a:defRPr>
            </a:lvl1pPr>
            <a:lvl2pPr lvl="1"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2pPr>
            <a:lvl3pPr lvl="2"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3pPr>
            <a:lvl4pPr lvl="3"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4pPr>
            <a:lvl5pPr lvl="4"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5pPr>
            <a:lvl6pPr lvl="5"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6pPr>
            <a:lvl7pPr lvl="6"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7pPr>
            <a:lvl8pPr lvl="7"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8pPr>
            <a:lvl9pPr lvl="8" rtl="0">
              <a:spcBef>
                <a:spcPts val="0"/>
              </a:spcBef>
              <a:spcAft>
                <a:spcPts val="0"/>
              </a:spcAft>
              <a:buClr>
                <a:schemeClr val="lt1"/>
              </a:buClr>
              <a:buSzPts val="3000"/>
              <a:buFont typeface="Bebas Neue"/>
              <a:buNone/>
              <a:defRPr sz="3000">
                <a:solidFill>
                  <a:schemeClr val="lt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indent="-317500" lvl="1" marL="9144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2pPr>
            <a:lvl3pPr indent="-317500" lvl="2" marL="13716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3pPr>
            <a:lvl4pPr indent="-317500" lvl="3" marL="18288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4pPr>
            <a:lvl5pPr indent="-317500" lvl="4" marL="22860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5pPr>
            <a:lvl6pPr indent="-317500" lvl="5" marL="27432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6pPr>
            <a:lvl7pPr indent="-317500" lvl="6" marL="32004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7pPr>
            <a:lvl8pPr indent="-317500" lvl="7" marL="36576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8pPr>
            <a:lvl9pPr indent="-317500" lvl="8" marL="41148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idx="1" type="subTitle"/>
          </p:nvPr>
        </p:nvSpPr>
        <p:spPr>
          <a:xfrm>
            <a:off x="3434350" y="3231250"/>
            <a:ext cx="4074300" cy="1146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t>Dinesh Prabhu S - 21C026</a:t>
            </a:r>
            <a:endParaRPr/>
          </a:p>
          <a:p>
            <a:pPr indent="0" lvl="0" marL="0" rtl="0" algn="l">
              <a:spcBef>
                <a:spcPts val="0"/>
              </a:spcBef>
              <a:spcAft>
                <a:spcPts val="0"/>
              </a:spcAft>
              <a:buNone/>
            </a:pPr>
            <a:r>
              <a:rPr lang="en"/>
              <a:t>Hari Haran K - 21C124</a:t>
            </a:r>
            <a:endParaRPr/>
          </a:p>
          <a:p>
            <a:pPr indent="0" lvl="0" marL="0" rtl="0" algn="l">
              <a:spcBef>
                <a:spcPts val="0"/>
              </a:spcBef>
              <a:spcAft>
                <a:spcPts val="0"/>
              </a:spcAft>
              <a:buNone/>
            </a:pPr>
            <a:r>
              <a:rPr lang="en"/>
              <a:t>Mohammed Thanseem Khan R - 21C131</a:t>
            </a:r>
            <a:endParaRPr/>
          </a:p>
          <a:p>
            <a:pPr indent="0" lvl="0" marL="0" rtl="0" algn="l">
              <a:spcBef>
                <a:spcPts val="0"/>
              </a:spcBef>
              <a:spcAft>
                <a:spcPts val="0"/>
              </a:spcAft>
              <a:buNone/>
            </a:pPr>
            <a:r>
              <a:rPr lang="en"/>
              <a:t>Vignesh M - 21C144</a:t>
            </a:r>
            <a:endParaRPr/>
          </a:p>
        </p:txBody>
      </p:sp>
      <p:sp>
        <p:nvSpPr>
          <p:cNvPr id="222" name="Google Shape;222;p24"/>
          <p:cNvSpPr txBox="1"/>
          <p:nvPr>
            <p:ph type="ctrTitle"/>
          </p:nvPr>
        </p:nvSpPr>
        <p:spPr>
          <a:xfrm>
            <a:off x="3434351" y="455400"/>
            <a:ext cx="4595400" cy="2642100"/>
          </a:xfrm>
          <a:prstGeom prst="rect">
            <a:avLst/>
          </a:prstGeom>
        </p:spPr>
        <p:txBody>
          <a:bodyPr anchorCtr="0" anchor="b" bIns="91425" lIns="85725" spcFirstLastPara="1" rIns="91425" wrap="square" tIns="91425">
            <a:noAutofit/>
          </a:bodyPr>
          <a:lstStyle/>
          <a:p>
            <a:pPr indent="0" lvl="0" marL="0" rtl="0" algn="l">
              <a:spcBef>
                <a:spcPts val="0"/>
              </a:spcBef>
              <a:spcAft>
                <a:spcPts val="0"/>
              </a:spcAft>
              <a:buNone/>
            </a:pPr>
            <a:r>
              <a:rPr lang="en" sz="3900"/>
              <a:t>5G-Driven SMART TRAFFIC LIGHT SYSTEM</a:t>
            </a:r>
            <a:endParaRPr sz="5500">
              <a:solidFill>
                <a:schemeClr val="dk2"/>
              </a:solidFill>
            </a:endParaRPr>
          </a:p>
        </p:txBody>
      </p:sp>
      <p:pic>
        <p:nvPicPr>
          <p:cNvPr id="223" name="Google Shape;223;p24"/>
          <p:cNvPicPr preferRelativeResize="0"/>
          <p:nvPr/>
        </p:nvPicPr>
        <p:blipFill rotWithShape="1">
          <a:blip r:embed="rId3">
            <a:alphaModFix/>
          </a:blip>
          <a:srcRect b="0" l="0" r="0" t="0"/>
          <a:stretch/>
        </p:blipFill>
        <p:spPr>
          <a:xfrm>
            <a:off x="1635358" y="1028700"/>
            <a:ext cx="984597" cy="2971799"/>
          </a:xfrm>
          <a:prstGeom prst="rect">
            <a:avLst/>
          </a:prstGeom>
          <a:noFill/>
          <a:ln>
            <a:noFill/>
          </a:ln>
        </p:spPr>
      </p:pic>
      <p:sp>
        <p:nvSpPr>
          <p:cNvPr id="224" name="Google Shape;224;p24"/>
          <p:cNvSpPr txBox="1"/>
          <p:nvPr>
            <p:ph idx="2" type="subTitle"/>
          </p:nvPr>
        </p:nvSpPr>
        <p:spPr>
          <a:xfrm>
            <a:off x="304800" y="154200"/>
            <a:ext cx="1533600" cy="30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TEAM 18</a:t>
            </a:r>
            <a:endParaRPr sz="2200"/>
          </a:p>
        </p:txBody>
      </p:sp>
      <p:sp>
        <p:nvSpPr>
          <p:cNvPr id="225" name="Google Shape;225;p24"/>
          <p:cNvSpPr txBox="1"/>
          <p:nvPr>
            <p:ph idx="3" type="subTitle"/>
          </p:nvPr>
        </p:nvSpPr>
        <p:spPr>
          <a:xfrm>
            <a:off x="8086725" y="4697625"/>
            <a:ext cx="752400" cy="30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idx="1" type="subTitle"/>
          </p:nvPr>
        </p:nvSpPr>
        <p:spPr>
          <a:xfrm>
            <a:off x="485275" y="1093975"/>
            <a:ext cx="5998800" cy="399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t>Urban traffic congestion is a growing problem, leading to increased travel times, fuel consumption, and pollution. Current Traffic Light systems lack the ability to communicate efficiently with vehicles and other traffic infrastructure, limiting their potential for dynamic response. </a:t>
            </a:r>
            <a:r>
              <a:rPr lang="en"/>
              <a:t>The challenge is to design a smart traffic light system that utilizes advanced sensors, real-time data analysis, and 5G technology to enhance traffic flow, reduce congestion, and improve safety at intersections. The system should dynamically adjust signal timings based on real-time traffic patterns and vehicle communication, providing a more efficient, responsive, and future-proof solution for urban traffic management.</a:t>
            </a:r>
            <a:endParaRPr/>
          </a:p>
          <a:p>
            <a:pPr indent="0" lvl="0" marL="0" rtl="0" algn="just">
              <a:spcBef>
                <a:spcPts val="1200"/>
              </a:spcBef>
              <a:spcAft>
                <a:spcPts val="0"/>
              </a:spcAft>
              <a:buNone/>
            </a:pPr>
            <a:r>
              <a:t/>
            </a:r>
            <a:endParaRPr/>
          </a:p>
        </p:txBody>
      </p:sp>
      <p:sp>
        <p:nvSpPr>
          <p:cNvPr id="231" name="Google Shape;231;p25"/>
          <p:cNvSpPr txBox="1"/>
          <p:nvPr>
            <p:ph type="title"/>
          </p:nvPr>
        </p:nvSpPr>
        <p:spPr>
          <a:xfrm>
            <a:off x="1059850" y="534050"/>
            <a:ext cx="7380300" cy="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PROBLEM STATEMENT</a:t>
            </a:r>
            <a:endParaRPr sz="2600"/>
          </a:p>
        </p:txBody>
      </p:sp>
      <p:pic>
        <p:nvPicPr>
          <p:cNvPr id="232" name="Google Shape;232;p25"/>
          <p:cNvPicPr preferRelativeResize="0"/>
          <p:nvPr/>
        </p:nvPicPr>
        <p:blipFill>
          <a:blip r:embed="rId3">
            <a:alphaModFix/>
          </a:blip>
          <a:stretch>
            <a:fillRect/>
          </a:stretch>
        </p:blipFill>
        <p:spPr>
          <a:xfrm>
            <a:off x="6930075" y="1229138"/>
            <a:ext cx="1359300" cy="2685224"/>
          </a:xfrm>
          <a:prstGeom prst="rect">
            <a:avLst/>
          </a:prstGeom>
          <a:noFill/>
          <a:ln>
            <a:noFill/>
          </a:ln>
        </p:spPr>
      </p:pic>
      <p:sp>
        <p:nvSpPr>
          <p:cNvPr id="233" name="Google Shape;233;p25"/>
          <p:cNvSpPr txBox="1"/>
          <p:nvPr>
            <p:ph idx="2" type="subTitle"/>
          </p:nvPr>
        </p:nvSpPr>
        <p:spPr>
          <a:xfrm>
            <a:off x="304800" y="154200"/>
            <a:ext cx="1533600" cy="30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 LIGHT</a:t>
            </a:r>
            <a:endParaRPr/>
          </a:p>
        </p:txBody>
      </p:sp>
      <p:sp>
        <p:nvSpPr>
          <p:cNvPr id="234" name="Google Shape;234;p25"/>
          <p:cNvSpPr txBox="1"/>
          <p:nvPr>
            <p:ph idx="3" type="subTitle"/>
          </p:nvPr>
        </p:nvSpPr>
        <p:spPr>
          <a:xfrm>
            <a:off x="8086725" y="4697625"/>
            <a:ext cx="752400" cy="30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713225" y="387100"/>
            <a:ext cx="4219800" cy="114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40" name="Google Shape;240;p26"/>
          <p:cNvSpPr txBox="1"/>
          <p:nvPr>
            <p:ph idx="1" type="body"/>
          </p:nvPr>
        </p:nvSpPr>
        <p:spPr>
          <a:xfrm>
            <a:off x="459750" y="1340600"/>
            <a:ext cx="4328100" cy="2886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The proposed solution is to develop a smart traffic light system that leverages sensors, real-time data analytics, and 5G technology to dynamically manage traffic flow at intersections. The system will be equipped with IoT-enabled sensors to monitor vehicle count, speed, and congestion levels in real-time. Using 5G's ultra-low latency communication, the system will instantly transmit traffic data to a central traffic management system, where algorithms will analyze the data and adjust traffic signal timings accordingly.</a:t>
            </a:r>
            <a:endParaRPr sz="1600">
              <a:solidFill>
                <a:schemeClr val="lt1"/>
              </a:solidFill>
            </a:endParaRPr>
          </a:p>
        </p:txBody>
      </p:sp>
      <p:pic>
        <p:nvPicPr>
          <p:cNvPr id="241" name="Google Shape;241;p26"/>
          <p:cNvPicPr preferRelativeResize="0"/>
          <p:nvPr/>
        </p:nvPicPr>
        <p:blipFill rotWithShape="1">
          <a:blip r:embed="rId3">
            <a:alphaModFix/>
          </a:blip>
          <a:srcRect b="10485" l="30381" r="18514" t="10493"/>
          <a:stretch/>
        </p:blipFill>
        <p:spPr>
          <a:xfrm flipH="1">
            <a:off x="5194500" y="539500"/>
            <a:ext cx="3949500" cy="4064400"/>
          </a:xfrm>
          <a:prstGeom prst="flowChartDelay">
            <a:avLst/>
          </a:prstGeom>
          <a:noFill/>
          <a:ln>
            <a:noFill/>
          </a:ln>
          <a:effectLst>
            <a:outerShdw blurRad="1028700" rotWithShape="0" algn="bl" dir="5400000" dist="19050">
              <a:schemeClr val="dk2">
                <a:alpha val="30000"/>
              </a:scheme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247" name="Google Shape;247;p27"/>
          <p:cNvSpPr txBox="1"/>
          <p:nvPr>
            <p:ph type="title"/>
          </p:nvPr>
        </p:nvSpPr>
        <p:spPr>
          <a:xfrm>
            <a:off x="1024800" y="2191313"/>
            <a:ext cx="2460000" cy="3405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Real-Time Traffic Monitoring</a:t>
            </a:r>
            <a:endParaRPr/>
          </a:p>
        </p:txBody>
      </p:sp>
      <p:sp>
        <p:nvSpPr>
          <p:cNvPr id="248" name="Google Shape;248;p27"/>
          <p:cNvSpPr txBox="1"/>
          <p:nvPr>
            <p:ph idx="2" type="title"/>
          </p:nvPr>
        </p:nvSpPr>
        <p:spPr>
          <a:xfrm>
            <a:off x="5659200" y="1614175"/>
            <a:ext cx="2764800" cy="11961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Vehicle-to-Infrastructure Communication (V2I)</a:t>
            </a:r>
            <a:endParaRPr/>
          </a:p>
        </p:txBody>
      </p:sp>
      <p:sp>
        <p:nvSpPr>
          <p:cNvPr id="249" name="Google Shape;249;p27"/>
          <p:cNvSpPr txBox="1"/>
          <p:nvPr>
            <p:ph idx="4" type="title"/>
          </p:nvPr>
        </p:nvSpPr>
        <p:spPr>
          <a:xfrm>
            <a:off x="1024800" y="3705400"/>
            <a:ext cx="2460000" cy="3405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Traffic Flow Optimization</a:t>
            </a:r>
            <a:endParaRPr/>
          </a:p>
        </p:txBody>
      </p:sp>
      <p:sp>
        <p:nvSpPr>
          <p:cNvPr id="250" name="Google Shape;250;p27"/>
          <p:cNvSpPr txBox="1"/>
          <p:nvPr>
            <p:ph idx="6" type="title"/>
          </p:nvPr>
        </p:nvSpPr>
        <p:spPr>
          <a:xfrm>
            <a:off x="5659206" y="3705400"/>
            <a:ext cx="2460000" cy="3405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Dynamic Signal Control</a:t>
            </a:r>
            <a:endParaRPr/>
          </a:p>
        </p:txBody>
      </p:sp>
      <p:pic>
        <p:nvPicPr>
          <p:cNvPr id="251" name="Google Shape;251;p27"/>
          <p:cNvPicPr preferRelativeResize="0"/>
          <p:nvPr/>
        </p:nvPicPr>
        <p:blipFill>
          <a:blip r:embed="rId3">
            <a:alphaModFix/>
          </a:blip>
          <a:stretch>
            <a:fillRect/>
          </a:stretch>
        </p:blipFill>
        <p:spPr>
          <a:xfrm>
            <a:off x="4003975" y="1175000"/>
            <a:ext cx="113605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2540050" y="387000"/>
            <a:ext cx="6299100" cy="9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SIMULATION using Node-Red</a:t>
            </a:r>
            <a:endParaRPr sz="2600"/>
          </a:p>
        </p:txBody>
      </p:sp>
      <p:sp>
        <p:nvSpPr>
          <p:cNvPr id="257" name="Google Shape;257;p28"/>
          <p:cNvSpPr txBox="1"/>
          <p:nvPr>
            <p:ph idx="1" type="subTitle"/>
          </p:nvPr>
        </p:nvSpPr>
        <p:spPr>
          <a:xfrm>
            <a:off x="304800" y="154200"/>
            <a:ext cx="1533600" cy="30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 LIGHT</a:t>
            </a:r>
            <a:endParaRPr/>
          </a:p>
        </p:txBody>
      </p:sp>
      <p:sp>
        <p:nvSpPr>
          <p:cNvPr id="258" name="Google Shape;258;p28"/>
          <p:cNvSpPr txBox="1"/>
          <p:nvPr>
            <p:ph idx="2" type="subTitle"/>
          </p:nvPr>
        </p:nvSpPr>
        <p:spPr>
          <a:xfrm>
            <a:off x="8086725" y="4697625"/>
            <a:ext cx="752400" cy="30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2022</a:t>
            </a:r>
            <a:endParaRPr/>
          </a:p>
        </p:txBody>
      </p:sp>
      <p:pic>
        <p:nvPicPr>
          <p:cNvPr id="259" name="Google Shape;259;p28"/>
          <p:cNvPicPr preferRelativeResize="0"/>
          <p:nvPr/>
        </p:nvPicPr>
        <p:blipFill>
          <a:blip r:embed="rId3">
            <a:alphaModFix/>
          </a:blip>
          <a:stretch>
            <a:fillRect/>
          </a:stretch>
        </p:blipFill>
        <p:spPr>
          <a:xfrm>
            <a:off x="826113" y="839800"/>
            <a:ext cx="1147629" cy="3463900"/>
          </a:xfrm>
          <a:prstGeom prst="rect">
            <a:avLst/>
          </a:prstGeom>
          <a:noFill/>
          <a:ln>
            <a:noFill/>
          </a:ln>
        </p:spPr>
      </p:pic>
      <p:pic>
        <p:nvPicPr>
          <p:cNvPr id="260" name="Google Shape;260;p28"/>
          <p:cNvPicPr preferRelativeResize="0"/>
          <p:nvPr/>
        </p:nvPicPr>
        <p:blipFill>
          <a:blip r:embed="rId4">
            <a:alphaModFix/>
          </a:blip>
          <a:stretch>
            <a:fillRect/>
          </a:stretch>
        </p:blipFill>
        <p:spPr>
          <a:xfrm>
            <a:off x="2331317" y="1405500"/>
            <a:ext cx="6400144" cy="298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idx="4" type="subTitle"/>
          </p:nvPr>
        </p:nvSpPr>
        <p:spPr>
          <a:xfrm>
            <a:off x="304800" y="154200"/>
            <a:ext cx="1533600" cy="30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 LIGHT</a:t>
            </a:r>
            <a:endParaRPr/>
          </a:p>
        </p:txBody>
      </p:sp>
      <p:sp>
        <p:nvSpPr>
          <p:cNvPr id="266" name="Google Shape;266;p29"/>
          <p:cNvSpPr txBox="1"/>
          <p:nvPr>
            <p:ph idx="5" type="subTitle"/>
          </p:nvPr>
        </p:nvSpPr>
        <p:spPr>
          <a:xfrm>
            <a:off x="8086725" y="4697625"/>
            <a:ext cx="752400" cy="30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6</a:t>
            </a:r>
            <a:endParaRPr/>
          </a:p>
        </p:txBody>
      </p:sp>
      <p:pic>
        <p:nvPicPr>
          <p:cNvPr id="267" name="Google Shape;267;p29"/>
          <p:cNvPicPr preferRelativeResize="0"/>
          <p:nvPr/>
        </p:nvPicPr>
        <p:blipFill>
          <a:blip r:embed="rId3">
            <a:alphaModFix/>
          </a:blip>
          <a:stretch>
            <a:fillRect/>
          </a:stretch>
        </p:blipFill>
        <p:spPr>
          <a:xfrm>
            <a:off x="636225" y="455400"/>
            <a:ext cx="7762095" cy="438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idx="4" type="subTitle"/>
          </p:nvPr>
        </p:nvSpPr>
        <p:spPr>
          <a:xfrm>
            <a:off x="304800" y="154200"/>
            <a:ext cx="1533600" cy="30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TRAFFIC LIGHT</a:t>
            </a:r>
            <a:endParaRPr/>
          </a:p>
        </p:txBody>
      </p:sp>
      <p:sp>
        <p:nvSpPr>
          <p:cNvPr id="273" name="Google Shape;273;p30"/>
          <p:cNvSpPr txBox="1"/>
          <p:nvPr>
            <p:ph idx="5" type="subTitle"/>
          </p:nvPr>
        </p:nvSpPr>
        <p:spPr>
          <a:xfrm>
            <a:off x="8086725" y="4697625"/>
            <a:ext cx="752400" cy="30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7</a:t>
            </a:r>
            <a:endParaRPr/>
          </a:p>
        </p:txBody>
      </p:sp>
      <p:pic>
        <p:nvPicPr>
          <p:cNvPr id="274" name="Google Shape;274;p30"/>
          <p:cNvPicPr preferRelativeResize="0"/>
          <p:nvPr/>
        </p:nvPicPr>
        <p:blipFill rotWithShape="1">
          <a:blip r:embed="rId3">
            <a:alphaModFix/>
          </a:blip>
          <a:srcRect b="-7169" l="-1410" r="1409" t="7170"/>
          <a:stretch/>
        </p:blipFill>
        <p:spPr>
          <a:xfrm>
            <a:off x="690950" y="615525"/>
            <a:ext cx="7762095" cy="438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1"/>
          <p:cNvSpPr txBox="1"/>
          <p:nvPr>
            <p:ph idx="4294967295" type="ctrTitle"/>
          </p:nvPr>
        </p:nvSpPr>
        <p:spPr>
          <a:xfrm>
            <a:off x="2997775" y="2072850"/>
            <a:ext cx="4899300" cy="9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ational Traffic Light Day Minitheme by Slidesgo">
  <a:themeElements>
    <a:clrScheme name="Simple Light">
      <a:dk1>
        <a:srgbClr val="191919"/>
      </a:dk1>
      <a:lt1>
        <a:srgbClr val="FFFFFF"/>
      </a:lt1>
      <a:dk2>
        <a:srgbClr val="F60000"/>
      </a:dk2>
      <a:lt2>
        <a:srgbClr val="FFBA00"/>
      </a:lt2>
      <a:accent1>
        <a:srgbClr val="00E76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