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Quattrocento Sans" panose="020B0802050000020003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0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636" y="-6"/>
      </p:cViewPr>
      <p:guideLst>
        <p:guide pos="3840"/>
        <p:guide orient="horz" pos="2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font" Target="fonts/font5.fntdata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2369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Use any image of your proposed solution here instead of this macbook image</a:t>
            </a:r>
            <a:endParaRPr/>
          </a:p>
        </p:txBody>
      </p:sp>
      <p:sp>
        <p:nvSpPr>
          <p:cNvPr id="131" name="Google Shape;13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Quattrocento Sans"/>
              <a:buNone/>
              <a:defRPr sz="36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898783" y="397695"/>
            <a:ext cx="394435" cy="146047"/>
            <a:chOff x="1106905" y="1645920"/>
            <a:chExt cx="661127" cy="244793"/>
          </a:xfrm>
        </p:grpSpPr>
        <p:sp>
          <p:nvSpPr>
            <p:cNvPr id="18" name="Google Shape;18;p2"/>
            <p:cNvSpPr/>
            <p:nvPr/>
          </p:nvSpPr>
          <p:spPr>
            <a:xfrm>
              <a:off x="1106905" y="1645920"/>
              <a:ext cx="244793" cy="244793"/>
            </a:xfrm>
            <a:prstGeom prst="rect">
              <a:avLst/>
            </a:prstGeom>
            <a:solidFill>
              <a:srgbClr val="093D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23239" y="1645920"/>
              <a:ext cx="244793" cy="244793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3">
          <p15:clr>
            <a:srgbClr val="FBAE40"/>
          </p15:clr>
        </p15:guide>
        <p15:guide id="2" pos="325">
          <p15:clr>
            <a:srgbClr val="FBAE40"/>
          </p15:clr>
        </p15:guide>
        <p15:guide id="3" pos="7378">
          <p15:clr>
            <a:srgbClr val="FBAE40"/>
          </p15:clr>
        </p15:guide>
        <p15:guide id="4" orient="horz" pos="1162">
          <p15:clr>
            <a:srgbClr val="FBAE40"/>
          </p15:clr>
        </p15:guide>
        <p15:guide id="5" orient="horz" pos="399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image" Target="../media/image2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.jpe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jpeg" /><Relationship Id="rId5" Type="http://schemas.openxmlformats.org/officeDocument/2006/relationships/image" Target="../media/image7.jpeg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picture containing text, night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6" y="-393895"/>
            <a:ext cx="12192000" cy="7251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6652" y="272535"/>
            <a:ext cx="1581397" cy="14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525" y="272525"/>
            <a:ext cx="1807175" cy="18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3029075" y="450775"/>
            <a:ext cx="7047300" cy="1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9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S. A. ENGINEERING COLLEGE </a:t>
            </a:r>
            <a:endParaRPr sz="39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(An Autonomous Institution, Affiliated to                   Anna University, Chennai</a:t>
            </a:r>
            <a:r>
              <a:rPr lang="en-ID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412475" y="2344075"/>
            <a:ext cx="6663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CSE AND MCA ORGANIZES</a:t>
            </a:r>
            <a:endParaRPr sz="2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ID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D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AICTE SPONSORED (SPICES) HACKATHON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261900" y="4307575"/>
            <a:ext cx="7924500" cy="130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By: </a:t>
            </a:r>
            <a:r>
              <a:rPr lang="en-ID" sz="3900" b="1" i="1" u="none" strike="noStrike" cap="none">
                <a:solidFill>
                  <a:srgbClr val="000000"/>
                </a:solidFill>
              </a:rPr>
              <a:t>Team </a:t>
            </a:r>
            <a:r>
              <a:rPr lang="en-GB" sz="3900" b="1" i="1" u="none" strike="noStrike" cap="none">
                <a:solidFill>
                  <a:srgbClr val="000000"/>
                </a:solidFill>
              </a:rPr>
              <a:t>SWING</a:t>
            </a:r>
            <a:endParaRPr sz="3900" i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</a:t>
            </a:r>
            <a:r>
              <a:rPr lang="en-ID" sz="4000" b="1" dirty="0"/>
              <a:t> </a:t>
            </a:r>
            <a:r>
              <a:rPr lang="en-ID" sz="4000" b="1" dirty="0" err="1"/>
              <a:t>Name:</a:t>
            </a:r>
            <a:r>
              <a:rPr lang="en-ID" sz="4000" b="1" i="1" dirty="0" err="1"/>
              <a:t>Dinesh</a:t>
            </a:r>
            <a:r>
              <a:rPr lang="en-ID" sz="4000" b="1" i="1" dirty="0"/>
              <a:t> R</a:t>
            </a:r>
            <a:endParaRPr sz="4000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flipH="1">
            <a:off x="6291569" y="2300561"/>
            <a:ext cx="5257800" cy="349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D" dirty="0">
                <a:solidFill>
                  <a:schemeClr val="lt1"/>
                </a:solidFill>
              </a:rPr>
              <a:t>DFH – DRINK FROM HOME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flipH="1">
            <a:off x="838201" y="1844675"/>
            <a:ext cx="5257800" cy="3279118"/>
          </a:xfrm>
          <a:prstGeom prst="rect">
            <a:avLst/>
          </a:prstGeom>
          <a:solidFill>
            <a:srgbClr val="78E3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 flipH="1">
            <a:off x="1120546" y="2051689"/>
            <a:ext cx="435793" cy="423688"/>
          </a:xfrm>
          <a:custGeom>
            <a:avLst/>
            <a:gdLst/>
            <a:ahLst/>
            <a:cxnLst/>
            <a:rect l="l" t="t" r="r" b="b"/>
            <a:pathLst>
              <a:path w="901" h="872" extrusionOk="0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5664592" y="1834830"/>
            <a:ext cx="866774" cy="888885"/>
            <a:chOff x="5229225" y="3143250"/>
            <a:chExt cx="866774" cy="888885"/>
          </a:xfrm>
        </p:grpSpPr>
        <p:sp>
          <p:nvSpPr>
            <p:cNvPr id="105" name="Google Shape;105;p14"/>
            <p:cNvSpPr/>
            <p:nvPr/>
          </p:nvSpPr>
          <p:spPr>
            <a:xfrm rot="10800000">
              <a:off x="5229225" y="3143250"/>
              <a:ext cx="866774" cy="88888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" name="Google Shape;106;p14"/>
            <p:cNvGrpSpPr/>
            <p:nvPr/>
          </p:nvGrpSpPr>
          <p:grpSpPr>
            <a:xfrm>
              <a:off x="5416549" y="3341630"/>
              <a:ext cx="492125" cy="492127"/>
              <a:chOff x="5465763" y="1943100"/>
              <a:chExt cx="287337" cy="287338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5610225" y="1943100"/>
                <a:ext cx="14287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81" extrusionOk="0">
                    <a:moveTo>
                      <a:pt x="228" y="133"/>
                    </a:moveTo>
                    <a:lnTo>
                      <a:pt x="228" y="12"/>
                    </a:lnTo>
                    <a:lnTo>
                      <a:pt x="349" y="133"/>
                    </a:lnTo>
                    <a:lnTo>
                      <a:pt x="228" y="133"/>
                    </a:lnTo>
                    <a:close/>
                    <a:moveTo>
                      <a:pt x="358" y="125"/>
                    </a:moveTo>
                    <a:lnTo>
                      <a:pt x="237" y="3"/>
                    </a:lnTo>
                    <a:lnTo>
                      <a:pt x="234" y="1"/>
                    </a:lnTo>
                    <a:lnTo>
                      <a:pt x="228" y="0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470"/>
                    </a:lnTo>
                    <a:lnTo>
                      <a:pt x="1" y="474"/>
                    </a:lnTo>
                    <a:lnTo>
                      <a:pt x="3" y="478"/>
                    </a:lnTo>
                    <a:lnTo>
                      <a:pt x="7" y="480"/>
                    </a:lnTo>
                    <a:lnTo>
                      <a:pt x="11" y="481"/>
                    </a:lnTo>
                    <a:lnTo>
                      <a:pt x="349" y="481"/>
                    </a:lnTo>
                    <a:lnTo>
                      <a:pt x="354" y="480"/>
                    </a:lnTo>
                    <a:lnTo>
                      <a:pt x="357" y="478"/>
                    </a:lnTo>
                    <a:lnTo>
                      <a:pt x="360" y="474"/>
                    </a:lnTo>
                    <a:lnTo>
                      <a:pt x="361" y="470"/>
                    </a:lnTo>
                    <a:lnTo>
                      <a:pt x="361" y="133"/>
                    </a:lnTo>
                    <a:lnTo>
                      <a:pt x="360" y="129"/>
                    </a:lnTo>
                    <a:lnTo>
                      <a:pt x="358" y="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5465763" y="2133600"/>
                <a:ext cx="58738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146" h="242" extrusionOk="0">
                    <a:moveTo>
                      <a:pt x="73" y="191"/>
                    </a:moveTo>
                    <a:lnTo>
                      <a:pt x="69" y="191"/>
                    </a:lnTo>
                    <a:lnTo>
                      <a:pt x="65" y="189"/>
                    </a:lnTo>
                    <a:lnTo>
                      <a:pt x="61" y="187"/>
                    </a:lnTo>
                    <a:lnTo>
                      <a:pt x="58" y="185"/>
                    </a:lnTo>
                    <a:lnTo>
                      <a:pt x="55" y="182"/>
                    </a:lnTo>
                    <a:lnTo>
                      <a:pt x="54" y="178"/>
                    </a:lnTo>
                    <a:lnTo>
                      <a:pt x="52" y="174"/>
                    </a:lnTo>
                    <a:lnTo>
                      <a:pt x="52" y="170"/>
                    </a:lnTo>
                    <a:lnTo>
                      <a:pt x="52" y="165"/>
                    </a:lnTo>
                    <a:lnTo>
                      <a:pt x="54" y="161"/>
                    </a:lnTo>
                    <a:lnTo>
                      <a:pt x="55" y="157"/>
                    </a:lnTo>
                    <a:lnTo>
                      <a:pt x="58" y="154"/>
                    </a:lnTo>
                    <a:lnTo>
                      <a:pt x="61" y="151"/>
                    </a:lnTo>
                    <a:lnTo>
                      <a:pt x="65" y="149"/>
                    </a:lnTo>
                    <a:lnTo>
                      <a:pt x="69" y="148"/>
                    </a:lnTo>
                    <a:lnTo>
                      <a:pt x="73" y="147"/>
                    </a:lnTo>
                    <a:lnTo>
                      <a:pt x="78" y="148"/>
                    </a:lnTo>
                    <a:lnTo>
                      <a:pt x="82" y="149"/>
                    </a:lnTo>
                    <a:lnTo>
                      <a:pt x="85" y="151"/>
                    </a:lnTo>
                    <a:lnTo>
                      <a:pt x="88" y="154"/>
                    </a:lnTo>
                    <a:lnTo>
                      <a:pt x="91" y="157"/>
                    </a:lnTo>
                    <a:lnTo>
                      <a:pt x="93" y="161"/>
                    </a:lnTo>
                    <a:lnTo>
                      <a:pt x="94" y="165"/>
                    </a:lnTo>
                    <a:lnTo>
                      <a:pt x="95" y="170"/>
                    </a:lnTo>
                    <a:lnTo>
                      <a:pt x="94" y="174"/>
                    </a:lnTo>
                    <a:lnTo>
                      <a:pt x="93" y="178"/>
                    </a:lnTo>
                    <a:lnTo>
                      <a:pt x="91" y="182"/>
                    </a:lnTo>
                    <a:lnTo>
                      <a:pt x="88" y="185"/>
                    </a:lnTo>
                    <a:lnTo>
                      <a:pt x="85" y="187"/>
                    </a:lnTo>
                    <a:lnTo>
                      <a:pt x="82" y="189"/>
                    </a:lnTo>
                    <a:lnTo>
                      <a:pt x="78" y="191"/>
                    </a:lnTo>
                    <a:lnTo>
                      <a:pt x="73" y="191"/>
                    </a:lnTo>
                    <a:close/>
                    <a:moveTo>
                      <a:pt x="13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230"/>
                    </a:lnTo>
                    <a:lnTo>
                      <a:pt x="1" y="235"/>
                    </a:lnTo>
                    <a:lnTo>
                      <a:pt x="4" y="238"/>
                    </a:lnTo>
                    <a:lnTo>
                      <a:pt x="8" y="241"/>
                    </a:lnTo>
                    <a:lnTo>
                      <a:pt x="12" y="242"/>
                    </a:lnTo>
                    <a:lnTo>
                      <a:pt x="134" y="242"/>
                    </a:lnTo>
                    <a:lnTo>
                      <a:pt x="139" y="241"/>
                    </a:lnTo>
                    <a:lnTo>
                      <a:pt x="143" y="238"/>
                    </a:lnTo>
                    <a:lnTo>
                      <a:pt x="145" y="235"/>
                    </a:lnTo>
                    <a:lnTo>
                      <a:pt x="146" y="230"/>
                    </a:lnTo>
                    <a:lnTo>
                      <a:pt x="146" y="13"/>
                    </a:lnTo>
                    <a:lnTo>
                      <a:pt x="145" y="9"/>
                    </a:lnTo>
                    <a:lnTo>
                      <a:pt x="143" y="4"/>
                    </a:lnTo>
                    <a:lnTo>
                      <a:pt x="139" y="1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5529263" y="2143125"/>
                <a:ext cx="214313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93" extrusionOk="0">
                    <a:moveTo>
                      <a:pt x="305" y="72"/>
                    </a:moveTo>
                    <a:lnTo>
                      <a:pt x="303" y="72"/>
                    </a:lnTo>
                    <a:lnTo>
                      <a:pt x="301" y="72"/>
                    </a:lnTo>
                    <a:lnTo>
                      <a:pt x="246" y="72"/>
                    </a:lnTo>
                    <a:lnTo>
                      <a:pt x="245" y="71"/>
                    </a:lnTo>
                    <a:lnTo>
                      <a:pt x="243" y="69"/>
                    </a:lnTo>
                    <a:lnTo>
                      <a:pt x="235" y="62"/>
                    </a:lnTo>
                    <a:lnTo>
                      <a:pt x="225" y="52"/>
                    </a:lnTo>
                    <a:lnTo>
                      <a:pt x="214" y="42"/>
                    </a:lnTo>
                    <a:lnTo>
                      <a:pt x="200" y="31"/>
                    </a:lnTo>
                    <a:lnTo>
                      <a:pt x="184" y="21"/>
                    </a:lnTo>
                    <a:lnTo>
                      <a:pt x="165" y="12"/>
                    </a:lnTo>
                    <a:lnTo>
                      <a:pt x="155" y="9"/>
                    </a:lnTo>
                    <a:lnTo>
                      <a:pt x="144" y="5"/>
                    </a:lnTo>
                    <a:lnTo>
                      <a:pt x="133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80"/>
                    </a:lnTo>
                    <a:lnTo>
                      <a:pt x="1" y="185"/>
                    </a:lnTo>
                    <a:lnTo>
                      <a:pt x="3" y="190"/>
                    </a:lnTo>
                    <a:lnTo>
                      <a:pt x="7" y="192"/>
                    </a:lnTo>
                    <a:lnTo>
                      <a:pt x="12" y="193"/>
                    </a:lnTo>
                    <a:lnTo>
                      <a:pt x="528" y="193"/>
                    </a:lnTo>
                    <a:lnTo>
                      <a:pt x="533" y="192"/>
                    </a:lnTo>
                    <a:lnTo>
                      <a:pt x="536" y="190"/>
                    </a:lnTo>
                    <a:lnTo>
                      <a:pt x="539" y="185"/>
                    </a:lnTo>
                    <a:lnTo>
                      <a:pt x="541" y="180"/>
                    </a:lnTo>
                    <a:lnTo>
                      <a:pt x="539" y="174"/>
                    </a:lnTo>
                    <a:lnTo>
                      <a:pt x="538" y="169"/>
                    </a:lnTo>
                    <a:lnTo>
                      <a:pt x="537" y="163"/>
                    </a:lnTo>
                    <a:lnTo>
                      <a:pt x="535" y="158"/>
                    </a:lnTo>
                    <a:lnTo>
                      <a:pt x="532" y="152"/>
                    </a:lnTo>
                    <a:lnTo>
                      <a:pt x="528" y="147"/>
                    </a:lnTo>
                    <a:lnTo>
                      <a:pt x="524" y="142"/>
                    </a:lnTo>
                    <a:lnTo>
                      <a:pt x="519" y="136"/>
                    </a:lnTo>
                    <a:lnTo>
                      <a:pt x="511" y="128"/>
                    </a:lnTo>
                    <a:lnTo>
                      <a:pt x="503" y="122"/>
                    </a:lnTo>
                    <a:lnTo>
                      <a:pt x="493" y="116"/>
                    </a:lnTo>
                    <a:lnTo>
                      <a:pt x="481" y="110"/>
                    </a:lnTo>
                    <a:lnTo>
                      <a:pt x="470" y="104"/>
                    </a:lnTo>
                    <a:lnTo>
                      <a:pt x="458" y="99"/>
                    </a:lnTo>
                    <a:lnTo>
                      <a:pt x="445" y="94"/>
                    </a:lnTo>
                    <a:lnTo>
                      <a:pt x="431" y="90"/>
                    </a:lnTo>
                    <a:lnTo>
                      <a:pt x="417" y="86"/>
                    </a:lnTo>
                    <a:lnTo>
                      <a:pt x="402" y="82"/>
                    </a:lnTo>
                    <a:lnTo>
                      <a:pt x="387" y="79"/>
                    </a:lnTo>
                    <a:lnTo>
                      <a:pt x="370" y="76"/>
                    </a:lnTo>
                    <a:lnTo>
                      <a:pt x="355" y="74"/>
                    </a:lnTo>
                    <a:lnTo>
                      <a:pt x="339" y="73"/>
                    </a:lnTo>
                    <a:lnTo>
                      <a:pt x="321" y="72"/>
                    </a:lnTo>
                    <a:lnTo>
                      <a:pt x="305" y="7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" name="Google Shape;111;p14"/>
          <p:cNvSpPr/>
          <p:nvPr/>
        </p:nvSpPr>
        <p:spPr>
          <a:xfrm flipH="1">
            <a:off x="1120546" y="3511848"/>
            <a:ext cx="107633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 Stack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ID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Html &amp; CSS</a:t>
            </a:r>
            <a:endParaRPr sz="1400">
              <a:solidFill>
                <a:srgbClr val="0730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en-ID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Bootstrap</a:t>
            </a:r>
            <a:r>
              <a:rPr lang="en-ID" sz="1400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Angular JS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  </a:t>
            </a:r>
            <a:r>
              <a:rPr lang="en-ID" sz="1400" dirty="0" err="1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Php</a:t>
            </a:r>
            <a:r>
              <a:rPr lang="en-ID" sz="1400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</a:t>
            </a:r>
            <a:r>
              <a:rPr lang="en-ID" sz="1400" dirty="0" err="1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mysql</a:t>
            </a:r>
            <a:endParaRPr sz="1400">
              <a:solidFill>
                <a:srgbClr val="0730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730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4"/>
          <p:cNvSpPr/>
          <p:nvPr/>
        </p:nvSpPr>
        <p:spPr>
          <a:xfrm flipH="1">
            <a:off x="2604056" y="3510251"/>
            <a:ext cx="313413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Resources Used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Visual Studio code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Apache </a:t>
            </a:r>
            <a:r>
              <a:rPr lang="en-US" dirty="0" err="1"/>
              <a:t>Xampp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>
              <a:solidFill>
                <a:srgbClr val="0730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730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4"/>
          <p:cNvSpPr/>
          <p:nvPr/>
        </p:nvSpPr>
        <p:spPr>
          <a:xfrm flipH="1">
            <a:off x="7362380" y="2723727"/>
            <a:ext cx="3116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DRINK FROM HOME – Online Liquor Selling Application</a:t>
            </a:r>
            <a:r>
              <a:rPr lang="en-ID" sz="1400" b="1" i="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 b="1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14" name="Google Shape;114;p14"/>
          <p:cNvGrpSpPr/>
          <p:nvPr/>
        </p:nvGrpSpPr>
        <p:grpSpPr>
          <a:xfrm rot="-10357785" flipH="1">
            <a:off x="10945179" y="1576573"/>
            <a:ext cx="670530" cy="1541413"/>
            <a:chOff x="6048129" y="2848656"/>
            <a:chExt cx="1257546" cy="2093232"/>
          </a:xfrm>
        </p:grpSpPr>
        <p:sp>
          <p:nvSpPr>
            <p:cNvPr id="115" name="Google Shape;115;p14"/>
            <p:cNvSpPr/>
            <p:nvPr/>
          </p:nvSpPr>
          <p:spPr>
            <a:xfrm rot="-10462900" flipH="1">
              <a:off x="6084244" y="2887233"/>
              <a:ext cx="826270" cy="778317"/>
            </a:xfrm>
            <a:custGeom>
              <a:avLst/>
              <a:gdLst/>
              <a:ahLst/>
              <a:cxnLst/>
              <a:rect l="l" t="t" r="r" b="b"/>
              <a:pathLst>
                <a:path w="723" h="903" extrusionOk="0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239000" y="4722813"/>
              <a:ext cx="66675" cy="128588"/>
            </a:xfrm>
            <a:custGeom>
              <a:avLst/>
              <a:gdLst/>
              <a:ahLst/>
              <a:cxnLst/>
              <a:rect l="l" t="t" r="r" b="b"/>
              <a:pathLst>
                <a:path w="210" h="407" extrusionOk="0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258050" y="4913313"/>
              <a:ext cx="47625" cy="28575"/>
            </a:xfrm>
            <a:custGeom>
              <a:avLst/>
              <a:gdLst/>
              <a:ahLst/>
              <a:cxnLst/>
              <a:rect l="l" t="t" r="r" b="b"/>
              <a:pathLst>
                <a:path w="151" h="90" extrusionOk="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258050" y="4837113"/>
              <a:ext cx="47625" cy="6667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/>
          <p:nvPr/>
        </p:nvSpPr>
        <p:spPr>
          <a:xfrm flipH="1">
            <a:off x="1120546" y="2644480"/>
            <a:ext cx="351119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rgbClr val="07306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DRINK FROM HOME – Online Liquor Selling Application</a:t>
            </a:r>
            <a:endParaRPr sz="1400" b="1">
              <a:solidFill>
                <a:srgbClr val="07306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0" name="Google Shape;120;p14"/>
          <p:cNvGrpSpPr/>
          <p:nvPr/>
        </p:nvGrpSpPr>
        <p:grpSpPr>
          <a:xfrm>
            <a:off x="1120546" y="3244470"/>
            <a:ext cx="4103917" cy="98276"/>
            <a:chOff x="1120546" y="3285392"/>
            <a:chExt cx="4103917" cy="98276"/>
          </a:xfrm>
        </p:grpSpPr>
        <p:cxnSp>
          <p:nvCxnSpPr>
            <p:cNvPr id="121" name="Google Shape;121;p14"/>
            <p:cNvCxnSpPr/>
            <p:nvPr/>
          </p:nvCxnSpPr>
          <p:spPr>
            <a:xfrm rot="10800000">
              <a:off x="1126023" y="3334530"/>
              <a:ext cx="4098440" cy="0"/>
            </a:xfrm>
            <a:prstGeom prst="straightConnector1">
              <a:avLst/>
            </a:prstGeom>
            <a:noFill/>
            <a:ln w="9525" cap="flat" cmpd="sng">
              <a:solidFill>
                <a:srgbClr val="07306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2" name="Google Shape;122;p14"/>
            <p:cNvSpPr/>
            <p:nvPr/>
          </p:nvSpPr>
          <p:spPr>
            <a:xfrm rot="10800000" flipH="1">
              <a:off x="1120546" y="3285393"/>
              <a:ext cx="99056" cy="98275"/>
            </a:xfrm>
            <a:prstGeom prst="ellipse">
              <a:avLst/>
            </a:prstGeom>
            <a:solidFill>
              <a:srgbClr val="78E3DB"/>
            </a:solidFill>
            <a:ln w="12700" cap="flat" cmpd="sng">
              <a:solidFill>
                <a:srgbClr val="07306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 rot="10800000" flipH="1">
              <a:off x="260405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 w="12700" cap="flat" cmpd="sng">
              <a:solidFill>
                <a:srgbClr val="07306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 rot="10800000" flipH="1">
              <a:off x="408756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 w="12700" cap="flat" cmpd="sng">
              <a:solidFill>
                <a:srgbClr val="07306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4"/>
          <p:cNvSpPr txBox="1"/>
          <p:nvPr/>
        </p:nvSpPr>
        <p:spPr>
          <a:xfrm>
            <a:off x="3160252" y="2454037"/>
            <a:ext cx="433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6719625" y="3634813"/>
            <a:ext cx="44016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In order to control accidents caused by drunken drivers , to avoid queues in liquor shops and to control alcohol consumption level.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6627" y="305610"/>
            <a:ext cx="1581397" cy="1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5"/>
          <p:cNvGrpSpPr/>
          <p:nvPr/>
        </p:nvGrpSpPr>
        <p:grpSpPr>
          <a:xfrm>
            <a:off x="515937" y="1844675"/>
            <a:ext cx="5180203" cy="4500563"/>
            <a:chOff x="515937" y="1844675"/>
            <a:chExt cx="5180203" cy="4500563"/>
          </a:xfrm>
        </p:grpSpPr>
        <p:sp>
          <p:nvSpPr>
            <p:cNvPr id="134" name="Google Shape;134;p15"/>
            <p:cNvSpPr/>
            <p:nvPr/>
          </p:nvSpPr>
          <p:spPr>
            <a:xfrm>
              <a:off x="3055939" y="2149424"/>
              <a:ext cx="2640201" cy="3891064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15937" y="1844675"/>
              <a:ext cx="3027363" cy="4500563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15" descr="A group of people sitting at a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8121" y="2479214"/>
            <a:ext cx="4430768" cy="2953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Quattrocento Sans"/>
              <a:buNone/>
            </a:pPr>
            <a:r>
              <a:rPr lang="en-ID" dirty="0"/>
              <a:t>DFH - DRINK FROM HOME</a:t>
            </a:r>
            <a:endParaRPr/>
          </a:p>
        </p:txBody>
      </p:sp>
      <p:pic>
        <p:nvPicPr>
          <p:cNvPr id="138" name="Google Shape;138;p15" descr="A picture containing electronics, displa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938" y="2361023"/>
            <a:ext cx="57150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/>
          <p:nvPr/>
        </p:nvSpPr>
        <p:spPr>
          <a:xfrm>
            <a:off x="7090637" y="2569779"/>
            <a:ext cx="4624285" cy="2996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Through our application , people can order alcohols and drink at home so that we can control drunk drive accidents , avoid queues in liquor shops.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 our application we are going to limit our customer on alcohol consumption basis where a person can buy liquor only once in a week.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Mixing different types of alcohol increases risk of getting sick , so we are limit the customer orders by not allowing them to buy different alcohols at a same time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6984071" y="1758737"/>
            <a:ext cx="4633911" cy="5053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APPROACH</a:t>
            </a:r>
            <a:endParaRPr b="1"/>
          </a:p>
        </p:txBody>
      </p:sp>
      <p:sp>
        <p:nvSpPr>
          <p:cNvPr id="141" name="Google Shape;141;p15"/>
          <p:cNvSpPr/>
          <p:nvPr/>
        </p:nvSpPr>
        <p:spPr>
          <a:xfrm>
            <a:off x="7185160" y="2420888"/>
            <a:ext cx="369603" cy="58326"/>
          </a:xfrm>
          <a:prstGeom prst="rect">
            <a:avLst/>
          </a:prstGeom>
          <a:solidFill>
            <a:srgbClr val="0730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6627" y="189910"/>
            <a:ext cx="1581397" cy="1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290651" y="770262"/>
            <a:ext cx="10841176" cy="5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Quattrocento Sans"/>
              <a:buNone/>
            </a:pPr>
            <a:r>
              <a:rPr lang="en-US" sz="2700" dirty="0"/>
              <a:t>DRINK FROM HOME ( Online Liquor Selling Application 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67009"/>
              <a:buFont typeface="Quattrocento Sans"/>
              <a:buNone/>
            </a:pPr>
            <a:r>
              <a:rPr lang="en-ID" dirty="0"/>
              <a:t>										</a:t>
            </a:r>
            <a:endParaRPr sz="2155" b="0" dirty="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6627" y="189910"/>
            <a:ext cx="1581397" cy="14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207204" y="4336171"/>
            <a:ext cx="257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b="1" dirty="0">
                <a:latin typeface="Calibri"/>
                <a:ea typeface="Calibri"/>
                <a:cs typeface="Calibri"/>
                <a:sym typeface="Calibri"/>
              </a:rPr>
              <a:t>Team leader Name: DINESH R</a:t>
            </a:r>
            <a:endParaRPr sz="15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b="1" dirty="0">
                <a:latin typeface="Calibri"/>
                <a:ea typeface="Calibri"/>
                <a:cs typeface="Calibri"/>
                <a:sym typeface="Calibri"/>
              </a:rPr>
              <a:t>Department: CSE</a:t>
            </a:r>
            <a:endParaRPr sz="1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877869" y="4362675"/>
            <a:ext cx="2449505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b="1" dirty="0">
                <a:latin typeface="Calibri"/>
                <a:ea typeface="Calibri"/>
                <a:cs typeface="Calibri"/>
                <a:sym typeface="Calibri"/>
              </a:rPr>
              <a:t>Name(Member 1): DINESH R</a:t>
            </a:r>
            <a:endParaRPr sz="1500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ID" sz="1500" b="1" dirty="0">
                <a:latin typeface="Calibri"/>
                <a:ea typeface="Calibri"/>
                <a:cs typeface="Calibri"/>
                <a:sym typeface="Calibri"/>
              </a:rPr>
              <a:t>Department: CSE</a:t>
            </a:r>
          </a:p>
        </p:txBody>
      </p:sp>
      <p:sp>
        <p:nvSpPr>
          <p:cNvPr id="156" name="Google Shape;156;p16"/>
          <p:cNvSpPr txBox="1"/>
          <p:nvPr/>
        </p:nvSpPr>
        <p:spPr>
          <a:xfrm>
            <a:off x="5350825" y="4402432"/>
            <a:ext cx="3236584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b="1" dirty="0">
                <a:latin typeface="Calibri"/>
                <a:ea typeface="Calibri"/>
                <a:cs typeface="Calibri"/>
                <a:sym typeface="Calibri"/>
              </a:rPr>
              <a:t>Name(Member 2):  VENKATA VAMSI P</a:t>
            </a:r>
            <a:endParaRPr sz="1500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ID" sz="1500" b="1" dirty="0">
                <a:latin typeface="Calibri"/>
                <a:ea typeface="Calibri"/>
                <a:cs typeface="Calibri"/>
                <a:sym typeface="Calibri"/>
              </a:rPr>
              <a:t>Department: CSE</a:t>
            </a:r>
          </a:p>
        </p:txBody>
      </p:sp>
      <p:sp>
        <p:nvSpPr>
          <p:cNvPr id="157" name="Google Shape;157;p16"/>
          <p:cNvSpPr txBox="1"/>
          <p:nvPr/>
        </p:nvSpPr>
        <p:spPr>
          <a:xfrm>
            <a:off x="8534400" y="4402432"/>
            <a:ext cx="3657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b="1" dirty="0">
                <a:latin typeface="Calibri"/>
                <a:ea typeface="Calibri"/>
                <a:cs typeface="Calibri"/>
                <a:sym typeface="Calibri"/>
              </a:rPr>
              <a:t>Name(Member 3):KISSHAN ADITHYA NH</a:t>
            </a:r>
            <a:endParaRPr sz="1500" b="1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ID" sz="1500" b="1" dirty="0">
                <a:latin typeface="Calibri"/>
                <a:ea typeface="Calibri"/>
                <a:cs typeface="Calibri"/>
                <a:sym typeface="Calibri"/>
              </a:rPr>
              <a:t>Department: CSE</a:t>
            </a:r>
          </a:p>
        </p:txBody>
      </p:sp>
      <p:sp>
        <p:nvSpPr>
          <p:cNvPr id="2" name="Rectangle 1"/>
          <p:cNvSpPr/>
          <p:nvPr/>
        </p:nvSpPr>
        <p:spPr>
          <a:xfrm>
            <a:off x="622852" y="1908313"/>
            <a:ext cx="1934818" cy="2014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Paste Photo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173896" y="2060713"/>
            <a:ext cx="1934818" cy="2014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Paste Photo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105125" y="2060713"/>
            <a:ext cx="1934818" cy="2014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Paste Photo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687376" y="2213113"/>
            <a:ext cx="1934818" cy="2014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Paste Photo</a:t>
            </a:r>
            <a:endParaRPr lang="en-IN" dirty="0"/>
          </a:p>
        </p:txBody>
      </p:sp>
      <p:pic>
        <p:nvPicPr>
          <p:cNvPr id="12" name="Picture 11" descr="4027-DINESH R-XtraChe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44757"/>
            <a:ext cx="1480931" cy="1974574"/>
          </a:xfrm>
          <a:prstGeom prst="rect">
            <a:avLst/>
          </a:prstGeom>
        </p:spPr>
      </p:pic>
      <p:pic>
        <p:nvPicPr>
          <p:cNvPr id="16" name="Picture 15" descr="4027-DINESH R-XtraChe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496" y="2070653"/>
            <a:ext cx="1480931" cy="1974574"/>
          </a:xfrm>
          <a:prstGeom prst="rect">
            <a:avLst/>
          </a:prstGeom>
        </p:spPr>
      </p:pic>
      <p:pic>
        <p:nvPicPr>
          <p:cNvPr id="18" name="Picture 17" descr="IMG-20210413-WA0007.jpg"/>
          <p:cNvPicPr>
            <a:picLocks noChangeAspect="1"/>
          </p:cNvPicPr>
          <p:nvPr/>
        </p:nvPicPr>
        <p:blipFill>
          <a:blip r:embed="rId5"/>
          <a:srcRect l="18589" t="26807" r="17733" b="11660"/>
          <a:stretch>
            <a:fillRect/>
          </a:stretch>
        </p:blipFill>
        <p:spPr>
          <a:xfrm>
            <a:off x="6387547" y="2080590"/>
            <a:ext cx="1510748" cy="1931463"/>
          </a:xfrm>
          <a:prstGeom prst="rect">
            <a:avLst/>
          </a:prstGeom>
        </p:spPr>
      </p:pic>
      <p:pic>
        <p:nvPicPr>
          <p:cNvPr id="19" name="Picture 18" descr="IMG-20210414-WA0002.jpg"/>
          <p:cNvPicPr>
            <a:picLocks noChangeAspect="1"/>
          </p:cNvPicPr>
          <p:nvPr/>
        </p:nvPicPr>
        <p:blipFill>
          <a:blip r:embed="rId6"/>
          <a:srcRect l="3282" t="3382" r="6365" b="8309"/>
          <a:stretch>
            <a:fillRect/>
          </a:stretch>
        </p:blipFill>
        <p:spPr>
          <a:xfrm>
            <a:off x="8825947" y="2199860"/>
            <a:ext cx="1646199" cy="1974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/>
          <p:nvPr/>
        </p:nvSpPr>
        <p:spPr>
          <a:xfrm rot="5400000">
            <a:off x="9368745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1656523" y="3612962"/>
            <a:ext cx="1764594" cy="175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Proposed Development Plan in pointers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Designing the layout</a:t>
            </a:r>
            <a:endParaRPr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Coding</a:t>
            </a:r>
            <a:endParaRPr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Testing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 Launch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 Maintaining</a:t>
            </a:r>
            <a:endParaRPr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17"/>
          <p:cNvSpPr/>
          <p:nvPr/>
        </p:nvSpPr>
        <p:spPr>
          <a:xfrm rot="5400000">
            <a:off x="735319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17"/>
          <p:cNvGrpSpPr/>
          <p:nvPr/>
        </p:nvGrpSpPr>
        <p:grpSpPr>
          <a:xfrm rot="5400000">
            <a:off x="1456823" y="3963656"/>
            <a:ext cx="182564" cy="160387"/>
            <a:chOff x="908279" y="2493171"/>
            <a:chExt cx="506213" cy="444719"/>
          </a:xfrm>
        </p:grpSpPr>
        <p:sp>
          <p:nvSpPr>
            <p:cNvPr id="167" name="Google Shape;167;p17"/>
            <p:cNvSpPr/>
            <p:nvPr/>
          </p:nvSpPr>
          <p:spPr>
            <a:xfrm rot="-5400000">
              <a:off x="1031895" y="2555293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 rot="-5400000">
              <a:off x="1031895" y="2369555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7"/>
          <p:cNvSpPr/>
          <p:nvPr/>
        </p:nvSpPr>
        <p:spPr>
          <a:xfrm rot="5400000">
            <a:off x="3015654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321443" y="3612961"/>
            <a:ext cx="1375228" cy="140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i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Repository Link </a:t>
            </a:r>
            <a:r>
              <a:rPr lang="en-GB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3F3F3F"/>
              </a:solidFill>
              <a:latin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https://github.com/dineshr16/DFH---DRINK-FROM-HOME.git</a:t>
            </a:r>
            <a:endParaRPr sz="1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17"/>
          <p:cNvSpPr/>
          <p:nvPr/>
        </p:nvSpPr>
        <p:spPr>
          <a:xfrm rot="5400000">
            <a:off x="5328038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17"/>
          <p:cNvGrpSpPr/>
          <p:nvPr/>
        </p:nvGrpSpPr>
        <p:grpSpPr>
          <a:xfrm rot="5400000">
            <a:off x="6049542" y="3963656"/>
            <a:ext cx="182564" cy="160387"/>
            <a:chOff x="908279" y="2493171"/>
            <a:chExt cx="506213" cy="444719"/>
          </a:xfrm>
        </p:grpSpPr>
        <p:sp>
          <p:nvSpPr>
            <p:cNvPr id="173" name="Google Shape;173;p17"/>
            <p:cNvSpPr/>
            <p:nvPr/>
          </p:nvSpPr>
          <p:spPr>
            <a:xfrm rot="-5400000">
              <a:off x="1031895" y="2555293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 rot="-5400000">
              <a:off x="1031895" y="2369555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7"/>
          <p:cNvSpPr/>
          <p:nvPr/>
        </p:nvSpPr>
        <p:spPr>
          <a:xfrm rot="5400000">
            <a:off x="7608373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10382560" y="3612962"/>
            <a:ext cx="180944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i="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Proposed UI and functional flow in pointers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ID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Login</a:t>
            </a:r>
            <a:endParaRPr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Search for product</a:t>
            </a:r>
            <a:endParaRPr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Add to cart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 Check for eligibility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 Payments</a:t>
            </a:r>
            <a:endParaRPr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 rot="5400000">
            <a:off x="10110659" y="3963656"/>
            <a:ext cx="182564" cy="160387"/>
            <a:chOff x="908279" y="2493171"/>
            <a:chExt cx="506213" cy="444719"/>
          </a:xfrm>
        </p:grpSpPr>
        <p:sp>
          <p:nvSpPr>
            <p:cNvPr id="178" name="Google Shape;178;p17"/>
            <p:cNvSpPr/>
            <p:nvPr/>
          </p:nvSpPr>
          <p:spPr>
            <a:xfrm rot="-5400000">
              <a:off x="1031895" y="2555293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 rot="-5400000">
              <a:off x="1031895" y="2369555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Quattrocento Sans"/>
              <a:buNone/>
            </a:pPr>
            <a:r>
              <a:rPr lang="en-ID"/>
              <a:t>Development Pipeline</a:t>
            </a:r>
            <a:endParaRPr/>
          </a:p>
        </p:txBody>
      </p:sp>
      <p:cxnSp>
        <p:nvCxnSpPr>
          <p:cNvPr id="181" name="Google Shape;181;p17"/>
          <p:cNvCxnSpPr/>
          <p:nvPr/>
        </p:nvCxnSpPr>
        <p:spPr>
          <a:xfrm rot="10800000">
            <a:off x="629775" y="5879246"/>
            <a:ext cx="11082800" cy="0"/>
          </a:xfrm>
          <a:prstGeom prst="straightConnector1">
            <a:avLst/>
          </a:prstGeom>
          <a:noFill/>
          <a:ln w="9525" cap="flat" cmpd="sng">
            <a:solidFill>
              <a:srgbClr val="073061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82" name="Google Shape;182;p17"/>
          <p:cNvSpPr/>
          <p:nvPr/>
        </p:nvSpPr>
        <p:spPr>
          <a:xfrm>
            <a:off x="849876" y="6076862"/>
            <a:ext cx="6327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i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A</a:t>
            </a:r>
            <a:endParaRPr sz="1600" b="1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3941379" y="2300367"/>
            <a:ext cx="1524202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i="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Documents To be prepared for installation and evaluation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</a:t>
            </a:r>
            <a:endParaRPr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4" name="Google Shape;184;p17"/>
          <p:cNvGrpSpPr/>
          <p:nvPr/>
        </p:nvGrpSpPr>
        <p:grpSpPr>
          <a:xfrm rot="5400000">
            <a:off x="2179355" y="5755694"/>
            <a:ext cx="149068" cy="247106"/>
            <a:chOff x="908279" y="2307433"/>
            <a:chExt cx="506213" cy="630457"/>
          </a:xfrm>
        </p:grpSpPr>
        <p:sp>
          <p:nvSpPr>
            <p:cNvPr id="185" name="Google Shape;185;p17"/>
            <p:cNvSpPr/>
            <p:nvPr/>
          </p:nvSpPr>
          <p:spPr>
            <a:xfrm rot="-5400000">
              <a:off x="1031895" y="2555293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 rot="-5400000">
              <a:off x="1031895" y="2369555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 rot="-5400000">
              <a:off x="1031895" y="2183817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17"/>
          <p:cNvSpPr/>
          <p:nvPr/>
        </p:nvSpPr>
        <p:spPr>
          <a:xfrm rot="5400000">
            <a:off x="1103505" y="5824733"/>
            <a:ext cx="109042" cy="109026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78E3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17"/>
          <p:cNvGrpSpPr/>
          <p:nvPr/>
        </p:nvGrpSpPr>
        <p:grpSpPr>
          <a:xfrm rot="5400000">
            <a:off x="3737158" y="2651061"/>
            <a:ext cx="182564" cy="160387"/>
            <a:chOff x="908279" y="2493171"/>
            <a:chExt cx="506213" cy="444719"/>
          </a:xfrm>
        </p:grpSpPr>
        <p:sp>
          <p:nvSpPr>
            <p:cNvPr id="190" name="Google Shape;190;p17"/>
            <p:cNvSpPr/>
            <p:nvPr/>
          </p:nvSpPr>
          <p:spPr>
            <a:xfrm rot="-5400000">
              <a:off x="1031895" y="2555293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 rot="-5400000">
              <a:off x="1031895" y="2369555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7"/>
          <p:cNvSpPr/>
          <p:nvPr/>
        </p:nvSpPr>
        <p:spPr>
          <a:xfrm rot="5400000">
            <a:off x="3383840" y="5824734"/>
            <a:ext cx="109042" cy="109026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78E3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8718292" y="2300367"/>
            <a:ext cx="134000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i="0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Any Third party API used, if yes please specify</a:t>
            </a:r>
            <a:r>
              <a:rPr lang="en-ID" dirty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None</a:t>
            </a:r>
            <a:endParaRPr sz="1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4" name="Google Shape;194;p17"/>
          <p:cNvSpPr/>
          <p:nvPr/>
        </p:nvSpPr>
        <p:spPr>
          <a:xfrm rot="5400000">
            <a:off x="5696224" y="5824735"/>
            <a:ext cx="109042" cy="109026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78E3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7"/>
          <p:cNvGrpSpPr/>
          <p:nvPr/>
        </p:nvGrpSpPr>
        <p:grpSpPr>
          <a:xfrm rot="5400000">
            <a:off x="8329877" y="2651061"/>
            <a:ext cx="182564" cy="160387"/>
            <a:chOff x="908279" y="2493171"/>
            <a:chExt cx="506213" cy="444719"/>
          </a:xfrm>
        </p:grpSpPr>
        <p:sp>
          <p:nvSpPr>
            <p:cNvPr id="196" name="Google Shape;196;p17"/>
            <p:cNvSpPr/>
            <p:nvPr/>
          </p:nvSpPr>
          <p:spPr>
            <a:xfrm rot="-5400000">
              <a:off x="1031895" y="2555293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 rot="-5400000">
              <a:off x="1031895" y="2369555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7"/>
          <p:cNvSpPr/>
          <p:nvPr/>
        </p:nvSpPr>
        <p:spPr>
          <a:xfrm rot="5400000">
            <a:off x="7976559" y="5824736"/>
            <a:ext cx="109042" cy="109026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78E3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17"/>
          <p:cNvGrpSpPr/>
          <p:nvPr/>
        </p:nvGrpSpPr>
        <p:grpSpPr>
          <a:xfrm>
            <a:off x="1158027" y="3170664"/>
            <a:ext cx="8653836" cy="2695573"/>
            <a:chOff x="1158027" y="3170665"/>
            <a:chExt cx="8653836" cy="2503254"/>
          </a:xfrm>
        </p:grpSpPr>
        <p:cxnSp>
          <p:nvCxnSpPr>
            <p:cNvPr id="200" name="Google Shape;200;p17"/>
            <p:cNvCxnSpPr/>
            <p:nvPr/>
          </p:nvCxnSpPr>
          <p:spPr>
            <a:xfrm rot="10800000">
              <a:off x="1158027" y="4424506"/>
              <a:ext cx="0" cy="1189706"/>
            </a:xfrm>
            <a:prstGeom prst="straightConnector1">
              <a:avLst/>
            </a:prstGeom>
            <a:noFill/>
            <a:ln w="9525" cap="flat" cmpd="sng">
              <a:solidFill>
                <a:srgbClr val="07306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17"/>
            <p:cNvCxnSpPr/>
            <p:nvPr/>
          </p:nvCxnSpPr>
          <p:spPr>
            <a:xfrm rot="10800000">
              <a:off x="3438362" y="3170665"/>
              <a:ext cx="0" cy="2503254"/>
            </a:xfrm>
            <a:prstGeom prst="straightConnector1">
              <a:avLst/>
            </a:prstGeom>
            <a:noFill/>
            <a:ln w="9525" cap="flat" cmpd="sng">
              <a:solidFill>
                <a:srgbClr val="07306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17"/>
            <p:cNvCxnSpPr/>
            <p:nvPr/>
          </p:nvCxnSpPr>
          <p:spPr>
            <a:xfrm rot="10800000">
              <a:off x="5750746" y="4424506"/>
              <a:ext cx="0" cy="1189706"/>
            </a:xfrm>
            <a:prstGeom prst="straightConnector1">
              <a:avLst/>
            </a:prstGeom>
            <a:noFill/>
            <a:ln w="9525" cap="flat" cmpd="sng">
              <a:solidFill>
                <a:srgbClr val="07306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17"/>
            <p:cNvCxnSpPr/>
            <p:nvPr/>
          </p:nvCxnSpPr>
          <p:spPr>
            <a:xfrm rot="10800000">
              <a:off x="8031081" y="3170665"/>
              <a:ext cx="0" cy="2503254"/>
            </a:xfrm>
            <a:prstGeom prst="straightConnector1">
              <a:avLst/>
            </a:prstGeom>
            <a:noFill/>
            <a:ln w="9525" cap="flat" cmpd="sng">
              <a:solidFill>
                <a:srgbClr val="07306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" name="Google Shape;204;p17"/>
            <p:cNvCxnSpPr/>
            <p:nvPr/>
          </p:nvCxnSpPr>
          <p:spPr>
            <a:xfrm rot="10800000">
              <a:off x="9811863" y="4424506"/>
              <a:ext cx="0" cy="1189706"/>
            </a:xfrm>
            <a:prstGeom prst="straightConnector1">
              <a:avLst/>
            </a:prstGeom>
            <a:noFill/>
            <a:ln w="9525" cap="flat" cmpd="sng">
              <a:solidFill>
                <a:srgbClr val="07306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5" name="Google Shape;205;p17"/>
          <p:cNvSpPr/>
          <p:nvPr/>
        </p:nvSpPr>
        <p:spPr>
          <a:xfrm rot="5400000">
            <a:off x="9757341" y="5824735"/>
            <a:ext cx="109042" cy="109026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78E3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17"/>
          <p:cNvGrpSpPr/>
          <p:nvPr/>
        </p:nvGrpSpPr>
        <p:grpSpPr>
          <a:xfrm rot="5400000">
            <a:off x="4411366" y="5755695"/>
            <a:ext cx="149068" cy="247106"/>
            <a:chOff x="908279" y="2307433"/>
            <a:chExt cx="506213" cy="630457"/>
          </a:xfrm>
        </p:grpSpPr>
        <p:sp>
          <p:nvSpPr>
            <p:cNvPr id="207" name="Google Shape;207;p17"/>
            <p:cNvSpPr/>
            <p:nvPr/>
          </p:nvSpPr>
          <p:spPr>
            <a:xfrm rot="-5400000">
              <a:off x="1031895" y="2555293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 rot="-5400000">
              <a:off x="1031895" y="2369555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 rot="-5400000">
              <a:off x="1031895" y="2183817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17"/>
          <p:cNvGrpSpPr/>
          <p:nvPr/>
        </p:nvGrpSpPr>
        <p:grpSpPr>
          <a:xfrm rot="5400000">
            <a:off x="6707726" y="5755696"/>
            <a:ext cx="149068" cy="247106"/>
            <a:chOff x="908279" y="2307433"/>
            <a:chExt cx="506213" cy="630457"/>
          </a:xfrm>
        </p:grpSpPr>
        <p:sp>
          <p:nvSpPr>
            <p:cNvPr id="211" name="Google Shape;211;p17"/>
            <p:cNvSpPr/>
            <p:nvPr/>
          </p:nvSpPr>
          <p:spPr>
            <a:xfrm rot="-5400000">
              <a:off x="1031895" y="2555293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 rot="-5400000">
              <a:off x="1031895" y="2369555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 rot="-5400000">
              <a:off x="1031895" y="2183817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 rot="5400000">
            <a:off x="8879647" y="5755697"/>
            <a:ext cx="149068" cy="247106"/>
            <a:chOff x="908279" y="2307433"/>
            <a:chExt cx="506213" cy="630457"/>
          </a:xfrm>
        </p:grpSpPr>
        <p:sp>
          <p:nvSpPr>
            <p:cNvPr id="215" name="Google Shape;215;p17"/>
            <p:cNvSpPr/>
            <p:nvPr/>
          </p:nvSpPr>
          <p:spPr>
            <a:xfrm rot="-5400000">
              <a:off x="1031895" y="2555293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 rot="-5400000">
              <a:off x="1031895" y="2369555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 rot="-5400000">
              <a:off x="1031895" y="2183817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7"/>
          <p:cNvGrpSpPr/>
          <p:nvPr/>
        </p:nvGrpSpPr>
        <p:grpSpPr>
          <a:xfrm rot="5400000">
            <a:off x="10878044" y="5755698"/>
            <a:ext cx="149068" cy="247106"/>
            <a:chOff x="908279" y="2307433"/>
            <a:chExt cx="506213" cy="630457"/>
          </a:xfrm>
        </p:grpSpPr>
        <p:sp>
          <p:nvSpPr>
            <p:cNvPr id="219" name="Google Shape;219;p17"/>
            <p:cNvSpPr/>
            <p:nvPr/>
          </p:nvSpPr>
          <p:spPr>
            <a:xfrm rot="-5400000">
              <a:off x="1031895" y="2555293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 rot="-5400000">
              <a:off x="1031895" y="2369555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 rot="-5400000">
              <a:off x="1031895" y="2183817"/>
              <a:ext cx="258981" cy="506213"/>
            </a:xfrm>
            <a:prstGeom prst="chevron">
              <a:avLst>
                <a:gd name="adj" fmla="val 50000"/>
              </a:avLst>
            </a:pr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7"/>
          <p:cNvSpPr/>
          <p:nvPr/>
        </p:nvSpPr>
        <p:spPr>
          <a:xfrm>
            <a:off x="3068732" y="6076862"/>
            <a:ext cx="6327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i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B</a:t>
            </a:r>
            <a:endParaRPr sz="1600" b="1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5458547" y="6076862"/>
            <a:ext cx="6327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i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C</a:t>
            </a:r>
            <a:endParaRPr sz="1600" b="1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7676970" y="6076862"/>
            <a:ext cx="6327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i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D</a:t>
            </a:r>
            <a:endParaRPr sz="1600" b="1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9488952" y="6076862"/>
            <a:ext cx="6327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i="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E</a:t>
            </a:r>
            <a:endParaRPr sz="1600" b="1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26" name="Google Shape;226;p17"/>
          <p:cNvGrpSpPr/>
          <p:nvPr/>
        </p:nvGrpSpPr>
        <p:grpSpPr>
          <a:xfrm>
            <a:off x="7865389" y="2565563"/>
            <a:ext cx="331382" cy="331382"/>
            <a:chOff x="1466850" y="2220913"/>
            <a:chExt cx="268288" cy="268288"/>
          </a:xfrm>
        </p:grpSpPr>
        <p:sp>
          <p:nvSpPr>
            <p:cNvPr id="227" name="Google Shape;227;p17"/>
            <p:cNvSpPr/>
            <p:nvPr/>
          </p:nvSpPr>
          <p:spPr>
            <a:xfrm>
              <a:off x="1466850" y="2220913"/>
              <a:ext cx="247650" cy="47625"/>
            </a:xfrm>
            <a:custGeom>
              <a:avLst/>
              <a:gdLst/>
              <a:ahLst/>
              <a:cxnLst/>
              <a:rect l="l" t="t" r="r" b="b"/>
              <a:pathLst>
                <a:path w="781" h="149" extrusionOk="0">
                  <a:moveTo>
                    <a:pt x="300" y="119"/>
                  </a:moveTo>
                  <a:lnTo>
                    <a:pt x="294" y="119"/>
                  </a:lnTo>
                  <a:lnTo>
                    <a:pt x="288" y="117"/>
                  </a:lnTo>
                  <a:lnTo>
                    <a:pt x="284" y="114"/>
                  </a:lnTo>
                  <a:lnTo>
                    <a:pt x="279" y="111"/>
                  </a:lnTo>
                  <a:lnTo>
                    <a:pt x="276" y="106"/>
                  </a:lnTo>
                  <a:lnTo>
                    <a:pt x="272" y="101"/>
                  </a:lnTo>
                  <a:lnTo>
                    <a:pt x="271" y="96"/>
                  </a:lnTo>
                  <a:lnTo>
                    <a:pt x="270" y="90"/>
                  </a:lnTo>
                  <a:lnTo>
                    <a:pt x="271" y="83"/>
                  </a:lnTo>
                  <a:lnTo>
                    <a:pt x="272" y="77"/>
                  </a:lnTo>
                  <a:lnTo>
                    <a:pt x="276" y="73"/>
                  </a:lnTo>
                  <a:lnTo>
                    <a:pt x="279" y="68"/>
                  </a:lnTo>
                  <a:lnTo>
                    <a:pt x="284" y="64"/>
                  </a:lnTo>
                  <a:lnTo>
                    <a:pt x="288" y="62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12" y="62"/>
                  </a:lnTo>
                  <a:lnTo>
                    <a:pt x="317" y="64"/>
                  </a:lnTo>
                  <a:lnTo>
                    <a:pt x="321" y="68"/>
                  </a:lnTo>
                  <a:lnTo>
                    <a:pt x="325" y="73"/>
                  </a:lnTo>
                  <a:lnTo>
                    <a:pt x="328" y="77"/>
                  </a:lnTo>
                  <a:lnTo>
                    <a:pt x="329" y="83"/>
                  </a:lnTo>
                  <a:lnTo>
                    <a:pt x="330" y="90"/>
                  </a:lnTo>
                  <a:lnTo>
                    <a:pt x="329" y="96"/>
                  </a:lnTo>
                  <a:lnTo>
                    <a:pt x="328" y="101"/>
                  </a:lnTo>
                  <a:lnTo>
                    <a:pt x="325" y="106"/>
                  </a:lnTo>
                  <a:lnTo>
                    <a:pt x="321" y="111"/>
                  </a:lnTo>
                  <a:lnTo>
                    <a:pt x="317" y="114"/>
                  </a:lnTo>
                  <a:lnTo>
                    <a:pt x="312" y="117"/>
                  </a:lnTo>
                  <a:lnTo>
                    <a:pt x="306" y="119"/>
                  </a:lnTo>
                  <a:lnTo>
                    <a:pt x="300" y="119"/>
                  </a:lnTo>
                  <a:lnTo>
                    <a:pt x="300" y="119"/>
                  </a:lnTo>
                  <a:close/>
                  <a:moveTo>
                    <a:pt x="210" y="119"/>
                  </a:moveTo>
                  <a:lnTo>
                    <a:pt x="204" y="119"/>
                  </a:lnTo>
                  <a:lnTo>
                    <a:pt x="198" y="117"/>
                  </a:lnTo>
                  <a:lnTo>
                    <a:pt x="193" y="114"/>
                  </a:lnTo>
                  <a:lnTo>
                    <a:pt x="189" y="111"/>
                  </a:lnTo>
                  <a:lnTo>
                    <a:pt x="185" y="106"/>
                  </a:lnTo>
                  <a:lnTo>
                    <a:pt x="182" y="101"/>
                  </a:lnTo>
                  <a:lnTo>
                    <a:pt x="181" y="96"/>
                  </a:lnTo>
                  <a:lnTo>
                    <a:pt x="180" y="90"/>
                  </a:lnTo>
                  <a:lnTo>
                    <a:pt x="181" y="83"/>
                  </a:lnTo>
                  <a:lnTo>
                    <a:pt x="182" y="77"/>
                  </a:lnTo>
                  <a:lnTo>
                    <a:pt x="185" y="73"/>
                  </a:lnTo>
                  <a:lnTo>
                    <a:pt x="189" y="68"/>
                  </a:lnTo>
                  <a:lnTo>
                    <a:pt x="193" y="64"/>
                  </a:lnTo>
                  <a:lnTo>
                    <a:pt x="198" y="62"/>
                  </a:lnTo>
                  <a:lnTo>
                    <a:pt x="204" y="60"/>
                  </a:lnTo>
                  <a:lnTo>
                    <a:pt x="210" y="60"/>
                  </a:lnTo>
                  <a:lnTo>
                    <a:pt x="215" y="60"/>
                  </a:lnTo>
                  <a:lnTo>
                    <a:pt x="221" y="62"/>
                  </a:lnTo>
                  <a:lnTo>
                    <a:pt x="227" y="64"/>
                  </a:lnTo>
                  <a:lnTo>
                    <a:pt x="232" y="68"/>
                  </a:lnTo>
                  <a:lnTo>
                    <a:pt x="235" y="73"/>
                  </a:lnTo>
                  <a:lnTo>
                    <a:pt x="237" y="77"/>
                  </a:lnTo>
                  <a:lnTo>
                    <a:pt x="240" y="83"/>
                  </a:lnTo>
                  <a:lnTo>
                    <a:pt x="240" y="90"/>
                  </a:lnTo>
                  <a:lnTo>
                    <a:pt x="240" y="96"/>
                  </a:lnTo>
                  <a:lnTo>
                    <a:pt x="237" y="101"/>
                  </a:lnTo>
                  <a:lnTo>
                    <a:pt x="235" y="106"/>
                  </a:lnTo>
                  <a:lnTo>
                    <a:pt x="232" y="111"/>
                  </a:lnTo>
                  <a:lnTo>
                    <a:pt x="227" y="114"/>
                  </a:lnTo>
                  <a:lnTo>
                    <a:pt x="221" y="117"/>
                  </a:lnTo>
                  <a:lnTo>
                    <a:pt x="215" y="119"/>
                  </a:lnTo>
                  <a:lnTo>
                    <a:pt x="210" y="119"/>
                  </a:lnTo>
                  <a:lnTo>
                    <a:pt x="210" y="119"/>
                  </a:lnTo>
                  <a:close/>
                  <a:moveTo>
                    <a:pt x="119" y="119"/>
                  </a:moveTo>
                  <a:lnTo>
                    <a:pt x="113" y="119"/>
                  </a:lnTo>
                  <a:lnTo>
                    <a:pt x="108" y="117"/>
                  </a:lnTo>
                  <a:lnTo>
                    <a:pt x="103" y="114"/>
                  </a:lnTo>
                  <a:lnTo>
                    <a:pt x="98" y="111"/>
                  </a:lnTo>
                  <a:lnTo>
                    <a:pt x="95" y="106"/>
                  </a:lnTo>
                  <a:lnTo>
                    <a:pt x="93" y="101"/>
                  </a:lnTo>
                  <a:lnTo>
                    <a:pt x="90" y="96"/>
                  </a:lnTo>
                  <a:lnTo>
                    <a:pt x="90" y="90"/>
                  </a:lnTo>
                  <a:lnTo>
                    <a:pt x="90" y="83"/>
                  </a:lnTo>
                  <a:lnTo>
                    <a:pt x="93" y="77"/>
                  </a:lnTo>
                  <a:lnTo>
                    <a:pt x="95" y="73"/>
                  </a:lnTo>
                  <a:lnTo>
                    <a:pt x="98" y="68"/>
                  </a:lnTo>
                  <a:lnTo>
                    <a:pt x="103" y="64"/>
                  </a:lnTo>
                  <a:lnTo>
                    <a:pt x="108" y="62"/>
                  </a:lnTo>
                  <a:lnTo>
                    <a:pt x="113" y="60"/>
                  </a:lnTo>
                  <a:lnTo>
                    <a:pt x="119" y="60"/>
                  </a:lnTo>
                  <a:lnTo>
                    <a:pt x="126" y="60"/>
                  </a:lnTo>
                  <a:lnTo>
                    <a:pt x="132" y="62"/>
                  </a:lnTo>
                  <a:lnTo>
                    <a:pt x="137" y="64"/>
                  </a:lnTo>
                  <a:lnTo>
                    <a:pt x="141" y="68"/>
                  </a:lnTo>
                  <a:lnTo>
                    <a:pt x="145" y="73"/>
                  </a:lnTo>
                  <a:lnTo>
                    <a:pt x="147" y="77"/>
                  </a:lnTo>
                  <a:lnTo>
                    <a:pt x="149" y="83"/>
                  </a:lnTo>
                  <a:lnTo>
                    <a:pt x="149" y="90"/>
                  </a:lnTo>
                  <a:lnTo>
                    <a:pt x="149" y="96"/>
                  </a:lnTo>
                  <a:lnTo>
                    <a:pt x="147" y="101"/>
                  </a:lnTo>
                  <a:lnTo>
                    <a:pt x="145" y="106"/>
                  </a:lnTo>
                  <a:lnTo>
                    <a:pt x="141" y="111"/>
                  </a:lnTo>
                  <a:lnTo>
                    <a:pt x="137" y="114"/>
                  </a:lnTo>
                  <a:lnTo>
                    <a:pt x="132" y="117"/>
                  </a:lnTo>
                  <a:lnTo>
                    <a:pt x="126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  <a:moveTo>
                    <a:pt x="781" y="90"/>
                  </a:moveTo>
                  <a:lnTo>
                    <a:pt x="781" y="81"/>
                  </a:lnTo>
                  <a:lnTo>
                    <a:pt x="778" y="71"/>
                  </a:lnTo>
                  <a:lnTo>
                    <a:pt x="777" y="62"/>
                  </a:lnTo>
                  <a:lnTo>
                    <a:pt x="774" y="54"/>
                  </a:lnTo>
                  <a:lnTo>
                    <a:pt x="770" y="46"/>
                  </a:lnTo>
                  <a:lnTo>
                    <a:pt x="766" y="39"/>
                  </a:lnTo>
                  <a:lnTo>
                    <a:pt x="760" y="32"/>
                  </a:lnTo>
                  <a:lnTo>
                    <a:pt x="754" y="26"/>
                  </a:lnTo>
                  <a:lnTo>
                    <a:pt x="748" y="19"/>
                  </a:lnTo>
                  <a:lnTo>
                    <a:pt x="741" y="15"/>
                  </a:lnTo>
                  <a:lnTo>
                    <a:pt x="733" y="10"/>
                  </a:lnTo>
                  <a:lnTo>
                    <a:pt x="726" y="6"/>
                  </a:lnTo>
                  <a:lnTo>
                    <a:pt x="717" y="3"/>
                  </a:lnTo>
                  <a:lnTo>
                    <a:pt x="709" y="1"/>
                  </a:lnTo>
                  <a:lnTo>
                    <a:pt x="700" y="0"/>
                  </a:lnTo>
                  <a:lnTo>
                    <a:pt x="690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3"/>
                  </a:lnTo>
                  <a:lnTo>
                    <a:pt x="54" y="6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19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4"/>
                  </a:lnTo>
                  <a:lnTo>
                    <a:pt x="3" y="62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781" y="149"/>
                  </a:lnTo>
                  <a:lnTo>
                    <a:pt x="781" y="9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466850" y="2278063"/>
              <a:ext cx="247650" cy="142875"/>
            </a:xfrm>
            <a:custGeom>
              <a:avLst/>
              <a:gdLst/>
              <a:ahLst/>
              <a:cxnLst/>
              <a:rect l="l" t="t" r="r" b="b"/>
              <a:pathLst>
                <a:path w="781" h="451" extrusionOk="0">
                  <a:moveTo>
                    <a:pt x="781" y="321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361"/>
                  </a:lnTo>
                  <a:lnTo>
                    <a:pt x="0" y="369"/>
                  </a:lnTo>
                  <a:lnTo>
                    <a:pt x="1" y="379"/>
                  </a:lnTo>
                  <a:lnTo>
                    <a:pt x="3" y="388"/>
                  </a:lnTo>
                  <a:lnTo>
                    <a:pt x="7" y="396"/>
                  </a:lnTo>
                  <a:lnTo>
                    <a:pt x="10" y="404"/>
                  </a:lnTo>
                  <a:lnTo>
                    <a:pt x="15" y="411"/>
                  </a:lnTo>
                  <a:lnTo>
                    <a:pt x="20" y="418"/>
                  </a:lnTo>
                  <a:lnTo>
                    <a:pt x="27" y="425"/>
                  </a:lnTo>
                  <a:lnTo>
                    <a:pt x="32" y="431"/>
                  </a:lnTo>
                  <a:lnTo>
                    <a:pt x="39" y="436"/>
                  </a:lnTo>
                  <a:lnTo>
                    <a:pt x="46" y="440"/>
                  </a:lnTo>
                  <a:lnTo>
                    <a:pt x="54" y="444"/>
                  </a:lnTo>
                  <a:lnTo>
                    <a:pt x="63" y="447"/>
                  </a:lnTo>
                  <a:lnTo>
                    <a:pt x="72" y="449"/>
                  </a:lnTo>
                  <a:lnTo>
                    <a:pt x="81" y="451"/>
                  </a:lnTo>
                  <a:lnTo>
                    <a:pt x="90" y="451"/>
                  </a:lnTo>
                  <a:lnTo>
                    <a:pt x="489" y="451"/>
                  </a:lnTo>
                  <a:lnTo>
                    <a:pt x="495" y="436"/>
                  </a:lnTo>
                  <a:lnTo>
                    <a:pt x="502" y="419"/>
                  </a:lnTo>
                  <a:lnTo>
                    <a:pt x="510" y="405"/>
                  </a:lnTo>
                  <a:lnTo>
                    <a:pt x="518" y="392"/>
                  </a:lnTo>
                  <a:lnTo>
                    <a:pt x="528" y="378"/>
                  </a:lnTo>
                  <a:lnTo>
                    <a:pt x="539" y="365"/>
                  </a:lnTo>
                  <a:lnTo>
                    <a:pt x="551" y="354"/>
                  </a:lnTo>
                  <a:lnTo>
                    <a:pt x="564" y="343"/>
                  </a:lnTo>
                  <a:lnTo>
                    <a:pt x="578" y="334"/>
                  </a:lnTo>
                  <a:lnTo>
                    <a:pt x="592" y="325"/>
                  </a:lnTo>
                  <a:lnTo>
                    <a:pt x="607" y="319"/>
                  </a:lnTo>
                  <a:lnTo>
                    <a:pt x="623" y="312"/>
                  </a:lnTo>
                  <a:lnTo>
                    <a:pt x="639" y="307"/>
                  </a:lnTo>
                  <a:lnTo>
                    <a:pt x="656" y="303"/>
                  </a:lnTo>
                  <a:lnTo>
                    <a:pt x="673" y="301"/>
                  </a:lnTo>
                  <a:lnTo>
                    <a:pt x="690" y="301"/>
                  </a:lnTo>
                  <a:lnTo>
                    <a:pt x="703" y="301"/>
                  </a:lnTo>
                  <a:lnTo>
                    <a:pt x="715" y="302"/>
                  </a:lnTo>
                  <a:lnTo>
                    <a:pt x="726" y="303"/>
                  </a:lnTo>
                  <a:lnTo>
                    <a:pt x="738" y="306"/>
                  </a:lnTo>
                  <a:lnTo>
                    <a:pt x="748" y="309"/>
                  </a:lnTo>
                  <a:lnTo>
                    <a:pt x="760" y="313"/>
                  </a:lnTo>
                  <a:lnTo>
                    <a:pt x="770" y="316"/>
                  </a:lnTo>
                  <a:lnTo>
                    <a:pt x="781" y="321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638300" y="2390775"/>
              <a:ext cx="88900" cy="49213"/>
            </a:xfrm>
            <a:custGeom>
              <a:avLst/>
              <a:gdLst/>
              <a:ahLst/>
              <a:cxnLst/>
              <a:rect l="l" t="t" r="r" b="b"/>
              <a:pathLst>
                <a:path w="278" h="155" extrusionOk="0">
                  <a:moveTo>
                    <a:pt x="142" y="30"/>
                  </a:moveTo>
                  <a:lnTo>
                    <a:pt x="157" y="31"/>
                  </a:lnTo>
                  <a:lnTo>
                    <a:pt x="171" y="35"/>
                  </a:lnTo>
                  <a:lnTo>
                    <a:pt x="185" y="39"/>
                  </a:lnTo>
                  <a:lnTo>
                    <a:pt x="197" y="46"/>
                  </a:lnTo>
                  <a:lnTo>
                    <a:pt x="208" y="54"/>
                  </a:lnTo>
                  <a:lnTo>
                    <a:pt x="219" y="64"/>
                  </a:lnTo>
                  <a:lnTo>
                    <a:pt x="228" y="74"/>
                  </a:lnTo>
                  <a:lnTo>
                    <a:pt x="236" y="84"/>
                  </a:lnTo>
                  <a:lnTo>
                    <a:pt x="197" y="84"/>
                  </a:lnTo>
                  <a:lnTo>
                    <a:pt x="193" y="84"/>
                  </a:lnTo>
                  <a:lnTo>
                    <a:pt x="190" y="86"/>
                  </a:lnTo>
                  <a:lnTo>
                    <a:pt x="187" y="87"/>
                  </a:lnTo>
                  <a:lnTo>
                    <a:pt x="185" y="88"/>
                  </a:lnTo>
                  <a:lnTo>
                    <a:pt x="183" y="93"/>
                  </a:lnTo>
                  <a:lnTo>
                    <a:pt x="182" y="100"/>
                  </a:lnTo>
                  <a:lnTo>
                    <a:pt x="183" y="105"/>
                  </a:lnTo>
                  <a:lnTo>
                    <a:pt x="185" y="110"/>
                  </a:lnTo>
                  <a:lnTo>
                    <a:pt x="187" y="111"/>
                  </a:lnTo>
                  <a:lnTo>
                    <a:pt x="190" y="113"/>
                  </a:lnTo>
                  <a:lnTo>
                    <a:pt x="193" y="113"/>
                  </a:lnTo>
                  <a:lnTo>
                    <a:pt x="197" y="115"/>
                  </a:lnTo>
                  <a:lnTo>
                    <a:pt x="278" y="113"/>
                  </a:lnTo>
                  <a:lnTo>
                    <a:pt x="278" y="18"/>
                  </a:lnTo>
                  <a:lnTo>
                    <a:pt x="277" y="13"/>
                  </a:lnTo>
                  <a:lnTo>
                    <a:pt x="273" y="8"/>
                  </a:lnTo>
                  <a:lnTo>
                    <a:pt x="268" y="5"/>
                  </a:lnTo>
                  <a:lnTo>
                    <a:pt x="263" y="3"/>
                  </a:lnTo>
                  <a:lnTo>
                    <a:pt x="257" y="5"/>
                  </a:lnTo>
                  <a:lnTo>
                    <a:pt x="252" y="8"/>
                  </a:lnTo>
                  <a:lnTo>
                    <a:pt x="249" y="13"/>
                  </a:lnTo>
                  <a:lnTo>
                    <a:pt x="248" y="18"/>
                  </a:lnTo>
                  <a:lnTo>
                    <a:pt x="248" y="51"/>
                  </a:lnTo>
                  <a:lnTo>
                    <a:pt x="237" y="39"/>
                  </a:lnTo>
                  <a:lnTo>
                    <a:pt x="224" y="29"/>
                  </a:lnTo>
                  <a:lnTo>
                    <a:pt x="212" y="21"/>
                  </a:lnTo>
                  <a:lnTo>
                    <a:pt x="199" y="14"/>
                  </a:lnTo>
                  <a:lnTo>
                    <a:pt x="185" y="8"/>
                  </a:lnTo>
                  <a:lnTo>
                    <a:pt x="171" y="3"/>
                  </a:lnTo>
                  <a:lnTo>
                    <a:pt x="157" y="1"/>
                  </a:lnTo>
                  <a:lnTo>
                    <a:pt x="142" y="0"/>
                  </a:lnTo>
                  <a:lnTo>
                    <a:pt x="128" y="1"/>
                  </a:lnTo>
                  <a:lnTo>
                    <a:pt x="113" y="3"/>
                  </a:lnTo>
                  <a:lnTo>
                    <a:pt x="99" y="7"/>
                  </a:lnTo>
                  <a:lnTo>
                    <a:pt x="87" y="11"/>
                  </a:lnTo>
                  <a:lnTo>
                    <a:pt x="74" y="18"/>
                  </a:lnTo>
                  <a:lnTo>
                    <a:pt x="62" y="25"/>
                  </a:lnTo>
                  <a:lnTo>
                    <a:pt x="51" y="35"/>
                  </a:lnTo>
                  <a:lnTo>
                    <a:pt x="40" y="45"/>
                  </a:lnTo>
                  <a:lnTo>
                    <a:pt x="31" y="56"/>
                  </a:lnTo>
                  <a:lnTo>
                    <a:pt x="23" y="67"/>
                  </a:lnTo>
                  <a:lnTo>
                    <a:pt x="16" y="80"/>
                  </a:lnTo>
                  <a:lnTo>
                    <a:pt x="10" y="94"/>
                  </a:lnTo>
                  <a:lnTo>
                    <a:pt x="6" y="109"/>
                  </a:lnTo>
                  <a:lnTo>
                    <a:pt x="2" y="124"/>
                  </a:lnTo>
                  <a:lnTo>
                    <a:pt x="0" y="139"/>
                  </a:lnTo>
                  <a:lnTo>
                    <a:pt x="0" y="155"/>
                  </a:lnTo>
                  <a:lnTo>
                    <a:pt x="29" y="155"/>
                  </a:lnTo>
                  <a:lnTo>
                    <a:pt x="30" y="142"/>
                  </a:lnTo>
                  <a:lnTo>
                    <a:pt x="31" y="130"/>
                  </a:lnTo>
                  <a:lnTo>
                    <a:pt x="35" y="117"/>
                  </a:lnTo>
                  <a:lnTo>
                    <a:pt x="38" y="105"/>
                  </a:lnTo>
                  <a:lnTo>
                    <a:pt x="43" y="95"/>
                  </a:lnTo>
                  <a:lnTo>
                    <a:pt x="48" y="84"/>
                  </a:lnTo>
                  <a:lnTo>
                    <a:pt x="55" y="75"/>
                  </a:lnTo>
                  <a:lnTo>
                    <a:pt x="62" y="66"/>
                  </a:lnTo>
                  <a:lnTo>
                    <a:pt x="70" y="58"/>
                  </a:lnTo>
                  <a:lnTo>
                    <a:pt x="79" y="51"/>
                  </a:lnTo>
                  <a:lnTo>
                    <a:pt x="88" y="45"/>
                  </a:lnTo>
                  <a:lnTo>
                    <a:pt x="98" y="39"/>
                  </a:lnTo>
                  <a:lnTo>
                    <a:pt x="109" y="36"/>
                  </a:lnTo>
                  <a:lnTo>
                    <a:pt x="119" y="32"/>
                  </a:lnTo>
                  <a:lnTo>
                    <a:pt x="131" y="30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641475" y="2439988"/>
              <a:ext cx="93663" cy="49213"/>
            </a:xfrm>
            <a:custGeom>
              <a:avLst/>
              <a:gdLst/>
              <a:ahLst/>
              <a:cxnLst/>
              <a:rect l="l" t="t" r="r" b="b"/>
              <a:pathLst>
                <a:path w="294" h="152" extrusionOk="0">
                  <a:moveTo>
                    <a:pt x="264" y="0"/>
                  </a:moveTo>
                  <a:lnTo>
                    <a:pt x="264" y="13"/>
                  </a:lnTo>
                  <a:lnTo>
                    <a:pt x="262" y="24"/>
                  </a:lnTo>
                  <a:lnTo>
                    <a:pt x="259" y="36"/>
                  </a:lnTo>
                  <a:lnTo>
                    <a:pt x="255" y="48"/>
                  </a:lnTo>
                  <a:lnTo>
                    <a:pt x="250" y="58"/>
                  </a:lnTo>
                  <a:lnTo>
                    <a:pt x="244" y="68"/>
                  </a:lnTo>
                  <a:lnTo>
                    <a:pt x="237" y="78"/>
                  </a:lnTo>
                  <a:lnTo>
                    <a:pt x="230" y="86"/>
                  </a:lnTo>
                  <a:lnTo>
                    <a:pt x="222" y="94"/>
                  </a:lnTo>
                  <a:lnTo>
                    <a:pt x="213" y="101"/>
                  </a:lnTo>
                  <a:lnTo>
                    <a:pt x="203" y="107"/>
                  </a:lnTo>
                  <a:lnTo>
                    <a:pt x="193" y="111"/>
                  </a:lnTo>
                  <a:lnTo>
                    <a:pt x="182" y="116"/>
                  </a:lnTo>
                  <a:lnTo>
                    <a:pt x="170" y="119"/>
                  </a:lnTo>
                  <a:lnTo>
                    <a:pt x="159" y="121"/>
                  </a:lnTo>
                  <a:lnTo>
                    <a:pt x="147" y="122"/>
                  </a:lnTo>
                  <a:lnTo>
                    <a:pt x="132" y="121"/>
                  </a:lnTo>
                  <a:lnTo>
                    <a:pt x="117" y="118"/>
                  </a:lnTo>
                  <a:lnTo>
                    <a:pt x="103" y="115"/>
                  </a:lnTo>
                  <a:lnTo>
                    <a:pt x="89" y="110"/>
                  </a:lnTo>
                  <a:lnTo>
                    <a:pt x="76" y="103"/>
                  </a:lnTo>
                  <a:lnTo>
                    <a:pt x="64" y="96"/>
                  </a:lnTo>
                  <a:lnTo>
                    <a:pt x="53" y="88"/>
                  </a:lnTo>
                  <a:lnTo>
                    <a:pt x="44" y="79"/>
                  </a:lnTo>
                  <a:lnTo>
                    <a:pt x="82" y="79"/>
                  </a:lnTo>
                  <a:lnTo>
                    <a:pt x="88" y="78"/>
                  </a:lnTo>
                  <a:lnTo>
                    <a:pt x="93" y="74"/>
                  </a:lnTo>
                  <a:lnTo>
                    <a:pt x="96" y="70"/>
                  </a:lnTo>
                  <a:lnTo>
                    <a:pt x="97" y="64"/>
                  </a:lnTo>
                  <a:lnTo>
                    <a:pt x="96" y="58"/>
                  </a:lnTo>
                  <a:lnTo>
                    <a:pt x="93" y="53"/>
                  </a:lnTo>
                  <a:lnTo>
                    <a:pt x="88" y="50"/>
                  </a:lnTo>
                  <a:lnTo>
                    <a:pt x="82" y="49"/>
                  </a:lnTo>
                  <a:lnTo>
                    <a:pt x="0" y="49"/>
                  </a:lnTo>
                  <a:lnTo>
                    <a:pt x="0" y="121"/>
                  </a:lnTo>
                  <a:lnTo>
                    <a:pt x="1" y="126"/>
                  </a:lnTo>
                  <a:lnTo>
                    <a:pt x="3" y="132"/>
                  </a:lnTo>
                  <a:lnTo>
                    <a:pt x="9" y="134"/>
                  </a:lnTo>
                  <a:lnTo>
                    <a:pt x="15" y="136"/>
                  </a:lnTo>
                  <a:lnTo>
                    <a:pt x="21" y="134"/>
                  </a:lnTo>
                  <a:lnTo>
                    <a:pt x="25" y="132"/>
                  </a:lnTo>
                  <a:lnTo>
                    <a:pt x="29" y="127"/>
                  </a:lnTo>
                  <a:lnTo>
                    <a:pt x="30" y="121"/>
                  </a:lnTo>
                  <a:lnTo>
                    <a:pt x="30" y="107"/>
                  </a:lnTo>
                  <a:lnTo>
                    <a:pt x="42" y="117"/>
                  </a:lnTo>
                  <a:lnTo>
                    <a:pt x="54" y="125"/>
                  </a:lnTo>
                  <a:lnTo>
                    <a:pt x="68" y="133"/>
                  </a:lnTo>
                  <a:lnTo>
                    <a:pt x="82" y="139"/>
                  </a:lnTo>
                  <a:lnTo>
                    <a:pt x="98" y="145"/>
                  </a:lnTo>
                  <a:lnTo>
                    <a:pt x="113" y="148"/>
                  </a:lnTo>
                  <a:lnTo>
                    <a:pt x="131" y="151"/>
                  </a:lnTo>
                  <a:lnTo>
                    <a:pt x="147" y="152"/>
                  </a:lnTo>
                  <a:lnTo>
                    <a:pt x="162" y="151"/>
                  </a:lnTo>
                  <a:lnTo>
                    <a:pt x="177" y="148"/>
                  </a:lnTo>
                  <a:lnTo>
                    <a:pt x="191" y="145"/>
                  </a:lnTo>
                  <a:lnTo>
                    <a:pt x="205" y="139"/>
                  </a:lnTo>
                  <a:lnTo>
                    <a:pt x="218" y="133"/>
                  </a:lnTo>
                  <a:lnTo>
                    <a:pt x="229" y="126"/>
                  </a:lnTo>
                  <a:lnTo>
                    <a:pt x="241" y="117"/>
                  </a:lnTo>
                  <a:lnTo>
                    <a:pt x="251" y="108"/>
                  </a:lnTo>
                  <a:lnTo>
                    <a:pt x="260" y="96"/>
                  </a:lnTo>
                  <a:lnTo>
                    <a:pt x="270" y="85"/>
                  </a:lnTo>
                  <a:lnTo>
                    <a:pt x="277" y="73"/>
                  </a:lnTo>
                  <a:lnTo>
                    <a:pt x="282" y="59"/>
                  </a:lnTo>
                  <a:lnTo>
                    <a:pt x="287" y="45"/>
                  </a:lnTo>
                  <a:lnTo>
                    <a:pt x="291" y="30"/>
                  </a:lnTo>
                  <a:lnTo>
                    <a:pt x="293" y="15"/>
                  </a:lnTo>
                  <a:lnTo>
                    <a:pt x="29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17"/>
          <p:cNvGrpSpPr/>
          <p:nvPr/>
        </p:nvGrpSpPr>
        <p:grpSpPr>
          <a:xfrm>
            <a:off x="981551" y="3902668"/>
            <a:ext cx="352951" cy="282362"/>
            <a:chOff x="322263" y="3937000"/>
            <a:chExt cx="285750" cy="228601"/>
          </a:xfrm>
        </p:grpSpPr>
        <p:sp>
          <p:nvSpPr>
            <p:cNvPr id="232" name="Google Shape;232;p17"/>
            <p:cNvSpPr/>
            <p:nvPr/>
          </p:nvSpPr>
          <p:spPr>
            <a:xfrm>
              <a:off x="373063" y="3986213"/>
              <a:ext cx="234950" cy="179388"/>
            </a:xfrm>
            <a:custGeom>
              <a:avLst/>
              <a:gdLst/>
              <a:ahLst/>
              <a:cxnLst/>
              <a:rect l="l" t="t" r="r" b="b"/>
              <a:pathLst>
                <a:path w="743" h="565" extrusionOk="0">
                  <a:moveTo>
                    <a:pt x="684" y="0"/>
                  </a:moveTo>
                  <a:lnTo>
                    <a:pt x="684" y="380"/>
                  </a:lnTo>
                  <a:lnTo>
                    <a:pt x="683" y="393"/>
                  </a:lnTo>
                  <a:lnTo>
                    <a:pt x="681" y="405"/>
                  </a:lnTo>
                  <a:lnTo>
                    <a:pt x="678" y="417"/>
                  </a:lnTo>
                  <a:lnTo>
                    <a:pt x="674" y="429"/>
                  </a:lnTo>
                  <a:lnTo>
                    <a:pt x="669" y="440"/>
                  </a:lnTo>
                  <a:lnTo>
                    <a:pt x="662" y="449"/>
                  </a:lnTo>
                  <a:lnTo>
                    <a:pt x="655" y="460"/>
                  </a:lnTo>
                  <a:lnTo>
                    <a:pt x="647" y="468"/>
                  </a:lnTo>
                  <a:lnTo>
                    <a:pt x="639" y="476"/>
                  </a:lnTo>
                  <a:lnTo>
                    <a:pt x="630" y="483"/>
                  </a:lnTo>
                  <a:lnTo>
                    <a:pt x="619" y="490"/>
                  </a:lnTo>
                  <a:lnTo>
                    <a:pt x="608" y="495"/>
                  </a:lnTo>
                  <a:lnTo>
                    <a:pt x="597" y="499"/>
                  </a:lnTo>
                  <a:lnTo>
                    <a:pt x="585" y="503"/>
                  </a:lnTo>
                  <a:lnTo>
                    <a:pt x="573" y="504"/>
                  </a:lnTo>
                  <a:lnTo>
                    <a:pt x="560" y="505"/>
                  </a:lnTo>
                  <a:lnTo>
                    <a:pt x="0" y="505"/>
                  </a:lnTo>
                  <a:lnTo>
                    <a:pt x="5" y="518"/>
                  </a:lnTo>
                  <a:lnTo>
                    <a:pt x="13" y="529"/>
                  </a:lnTo>
                  <a:lnTo>
                    <a:pt x="23" y="540"/>
                  </a:lnTo>
                  <a:lnTo>
                    <a:pt x="33" y="548"/>
                  </a:lnTo>
                  <a:lnTo>
                    <a:pt x="45" y="555"/>
                  </a:lnTo>
                  <a:lnTo>
                    <a:pt x="58" y="561"/>
                  </a:lnTo>
                  <a:lnTo>
                    <a:pt x="71" y="564"/>
                  </a:lnTo>
                  <a:lnTo>
                    <a:pt x="86" y="565"/>
                  </a:lnTo>
                  <a:lnTo>
                    <a:pt x="651" y="565"/>
                  </a:lnTo>
                  <a:lnTo>
                    <a:pt x="660" y="564"/>
                  </a:lnTo>
                  <a:lnTo>
                    <a:pt x="669" y="563"/>
                  </a:lnTo>
                  <a:lnTo>
                    <a:pt x="678" y="561"/>
                  </a:lnTo>
                  <a:lnTo>
                    <a:pt x="686" y="557"/>
                  </a:lnTo>
                  <a:lnTo>
                    <a:pt x="695" y="554"/>
                  </a:lnTo>
                  <a:lnTo>
                    <a:pt x="703" y="549"/>
                  </a:lnTo>
                  <a:lnTo>
                    <a:pt x="710" y="543"/>
                  </a:lnTo>
                  <a:lnTo>
                    <a:pt x="717" y="537"/>
                  </a:lnTo>
                  <a:lnTo>
                    <a:pt x="722" y="530"/>
                  </a:lnTo>
                  <a:lnTo>
                    <a:pt x="728" y="523"/>
                  </a:lnTo>
                  <a:lnTo>
                    <a:pt x="733" y="515"/>
                  </a:lnTo>
                  <a:lnTo>
                    <a:pt x="736" y="507"/>
                  </a:lnTo>
                  <a:lnTo>
                    <a:pt x="740" y="498"/>
                  </a:lnTo>
                  <a:lnTo>
                    <a:pt x="742" y="489"/>
                  </a:lnTo>
                  <a:lnTo>
                    <a:pt x="743" y="479"/>
                  </a:lnTo>
                  <a:lnTo>
                    <a:pt x="743" y="470"/>
                  </a:lnTo>
                  <a:lnTo>
                    <a:pt x="743" y="88"/>
                  </a:lnTo>
                  <a:lnTo>
                    <a:pt x="742" y="74"/>
                  </a:lnTo>
                  <a:lnTo>
                    <a:pt x="740" y="60"/>
                  </a:lnTo>
                  <a:lnTo>
                    <a:pt x="734" y="46"/>
                  </a:lnTo>
                  <a:lnTo>
                    <a:pt x="727" y="35"/>
                  </a:lnTo>
                  <a:lnTo>
                    <a:pt x="718" y="23"/>
                  </a:lnTo>
                  <a:lnTo>
                    <a:pt x="707" y="14"/>
                  </a:lnTo>
                  <a:lnTo>
                    <a:pt x="696" y="7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42900" y="3957638"/>
              <a:ext cx="236538" cy="179388"/>
            </a:xfrm>
            <a:custGeom>
              <a:avLst/>
              <a:gdLst/>
              <a:ahLst/>
              <a:cxnLst/>
              <a:rect l="l" t="t" r="r" b="b"/>
              <a:pathLst>
                <a:path w="746" h="565" extrusionOk="0">
                  <a:moveTo>
                    <a:pt x="746" y="470"/>
                  </a:moveTo>
                  <a:lnTo>
                    <a:pt x="746" y="89"/>
                  </a:lnTo>
                  <a:lnTo>
                    <a:pt x="745" y="81"/>
                  </a:lnTo>
                  <a:lnTo>
                    <a:pt x="745" y="74"/>
                  </a:lnTo>
                  <a:lnTo>
                    <a:pt x="743" y="66"/>
                  </a:lnTo>
                  <a:lnTo>
                    <a:pt x="741" y="59"/>
                  </a:lnTo>
                  <a:lnTo>
                    <a:pt x="736" y="46"/>
                  </a:lnTo>
                  <a:lnTo>
                    <a:pt x="728" y="33"/>
                  </a:lnTo>
                  <a:lnTo>
                    <a:pt x="718" y="23"/>
                  </a:lnTo>
                  <a:lnTo>
                    <a:pt x="708" y="12"/>
                  </a:lnTo>
                  <a:lnTo>
                    <a:pt x="696" y="5"/>
                  </a:lnTo>
                  <a:lnTo>
                    <a:pt x="684" y="0"/>
                  </a:lnTo>
                  <a:lnTo>
                    <a:pt x="685" y="11"/>
                  </a:lnTo>
                  <a:lnTo>
                    <a:pt x="686" y="24"/>
                  </a:lnTo>
                  <a:lnTo>
                    <a:pt x="686" y="384"/>
                  </a:lnTo>
                  <a:lnTo>
                    <a:pt x="685" y="397"/>
                  </a:lnTo>
                  <a:lnTo>
                    <a:pt x="684" y="409"/>
                  </a:lnTo>
                  <a:lnTo>
                    <a:pt x="680" y="420"/>
                  </a:lnTo>
                  <a:lnTo>
                    <a:pt x="677" y="432"/>
                  </a:lnTo>
                  <a:lnTo>
                    <a:pt x="671" y="442"/>
                  </a:lnTo>
                  <a:lnTo>
                    <a:pt x="665" y="451"/>
                  </a:lnTo>
                  <a:lnTo>
                    <a:pt x="658" y="461"/>
                  </a:lnTo>
                  <a:lnTo>
                    <a:pt x="650" y="470"/>
                  </a:lnTo>
                  <a:lnTo>
                    <a:pt x="642" y="477"/>
                  </a:lnTo>
                  <a:lnTo>
                    <a:pt x="633" y="484"/>
                  </a:lnTo>
                  <a:lnTo>
                    <a:pt x="622" y="491"/>
                  </a:lnTo>
                  <a:lnTo>
                    <a:pt x="612" y="495"/>
                  </a:lnTo>
                  <a:lnTo>
                    <a:pt x="601" y="499"/>
                  </a:lnTo>
                  <a:lnTo>
                    <a:pt x="590" y="502"/>
                  </a:lnTo>
                  <a:lnTo>
                    <a:pt x="578" y="505"/>
                  </a:lnTo>
                  <a:lnTo>
                    <a:pt x="565" y="505"/>
                  </a:lnTo>
                  <a:lnTo>
                    <a:pt x="24" y="505"/>
                  </a:lnTo>
                  <a:lnTo>
                    <a:pt x="12" y="503"/>
                  </a:lnTo>
                  <a:lnTo>
                    <a:pt x="0" y="502"/>
                  </a:lnTo>
                  <a:lnTo>
                    <a:pt x="6" y="515"/>
                  </a:lnTo>
                  <a:lnTo>
                    <a:pt x="14" y="528"/>
                  </a:lnTo>
                  <a:lnTo>
                    <a:pt x="23" y="538"/>
                  </a:lnTo>
                  <a:lnTo>
                    <a:pt x="34" y="547"/>
                  </a:lnTo>
                  <a:lnTo>
                    <a:pt x="46" y="554"/>
                  </a:lnTo>
                  <a:lnTo>
                    <a:pt x="59" y="560"/>
                  </a:lnTo>
                  <a:lnTo>
                    <a:pt x="66" y="563"/>
                  </a:lnTo>
                  <a:lnTo>
                    <a:pt x="73" y="564"/>
                  </a:lnTo>
                  <a:lnTo>
                    <a:pt x="80" y="565"/>
                  </a:lnTo>
                  <a:lnTo>
                    <a:pt x="88" y="565"/>
                  </a:lnTo>
                  <a:lnTo>
                    <a:pt x="652" y="565"/>
                  </a:lnTo>
                  <a:lnTo>
                    <a:pt x="661" y="564"/>
                  </a:lnTo>
                  <a:lnTo>
                    <a:pt x="671" y="563"/>
                  </a:lnTo>
                  <a:lnTo>
                    <a:pt x="680" y="560"/>
                  </a:lnTo>
                  <a:lnTo>
                    <a:pt x="688" y="557"/>
                  </a:lnTo>
                  <a:lnTo>
                    <a:pt x="696" y="553"/>
                  </a:lnTo>
                  <a:lnTo>
                    <a:pt x="704" y="549"/>
                  </a:lnTo>
                  <a:lnTo>
                    <a:pt x="711" y="543"/>
                  </a:lnTo>
                  <a:lnTo>
                    <a:pt x="718" y="537"/>
                  </a:lnTo>
                  <a:lnTo>
                    <a:pt x="724" y="530"/>
                  </a:lnTo>
                  <a:lnTo>
                    <a:pt x="730" y="523"/>
                  </a:lnTo>
                  <a:lnTo>
                    <a:pt x="734" y="515"/>
                  </a:lnTo>
                  <a:lnTo>
                    <a:pt x="738" y="507"/>
                  </a:lnTo>
                  <a:lnTo>
                    <a:pt x="741" y="498"/>
                  </a:lnTo>
                  <a:lnTo>
                    <a:pt x="744" y="490"/>
                  </a:lnTo>
                  <a:lnTo>
                    <a:pt x="745" y="480"/>
                  </a:lnTo>
                  <a:lnTo>
                    <a:pt x="746" y="47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22263" y="3984625"/>
              <a:ext cx="228600" cy="123825"/>
            </a:xfrm>
            <a:custGeom>
              <a:avLst/>
              <a:gdLst/>
              <a:ahLst/>
              <a:cxnLst/>
              <a:rect l="l" t="t" r="r" b="b"/>
              <a:pathLst>
                <a:path w="722" h="391" extrusionOk="0">
                  <a:moveTo>
                    <a:pt x="631" y="391"/>
                  </a:moveTo>
                  <a:lnTo>
                    <a:pt x="641" y="391"/>
                  </a:lnTo>
                  <a:lnTo>
                    <a:pt x="650" y="388"/>
                  </a:lnTo>
                  <a:lnTo>
                    <a:pt x="658" y="387"/>
                  </a:lnTo>
                  <a:lnTo>
                    <a:pt x="666" y="384"/>
                  </a:lnTo>
                  <a:lnTo>
                    <a:pt x="674" y="380"/>
                  </a:lnTo>
                  <a:lnTo>
                    <a:pt x="681" y="375"/>
                  </a:lnTo>
                  <a:lnTo>
                    <a:pt x="688" y="370"/>
                  </a:lnTo>
                  <a:lnTo>
                    <a:pt x="695" y="364"/>
                  </a:lnTo>
                  <a:lnTo>
                    <a:pt x="701" y="358"/>
                  </a:lnTo>
                  <a:lnTo>
                    <a:pt x="707" y="351"/>
                  </a:lnTo>
                  <a:lnTo>
                    <a:pt x="710" y="343"/>
                  </a:lnTo>
                  <a:lnTo>
                    <a:pt x="715" y="336"/>
                  </a:lnTo>
                  <a:lnTo>
                    <a:pt x="717" y="327"/>
                  </a:lnTo>
                  <a:lnTo>
                    <a:pt x="719" y="319"/>
                  </a:lnTo>
                  <a:lnTo>
                    <a:pt x="721" y="309"/>
                  </a:lnTo>
                  <a:lnTo>
                    <a:pt x="722" y="300"/>
                  </a:lnTo>
                  <a:lnTo>
                    <a:pt x="722" y="0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1" y="309"/>
                  </a:lnTo>
                  <a:lnTo>
                    <a:pt x="2" y="319"/>
                  </a:lnTo>
                  <a:lnTo>
                    <a:pt x="5" y="327"/>
                  </a:lnTo>
                  <a:lnTo>
                    <a:pt x="7" y="336"/>
                  </a:lnTo>
                  <a:lnTo>
                    <a:pt x="12" y="343"/>
                  </a:lnTo>
                  <a:lnTo>
                    <a:pt x="16" y="351"/>
                  </a:lnTo>
                  <a:lnTo>
                    <a:pt x="21" y="358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1" y="375"/>
                  </a:lnTo>
                  <a:lnTo>
                    <a:pt x="48" y="380"/>
                  </a:lnTo>
                  <a:lnTo>
                    <a:pt x="56" y="384"/>
                  </a:lnTo>
                  <a:lnTo>
                    <a:pt x="64" y="387"/>
                  </a:lnTo>
                  <a:lnTo>
                    <a:pt x="72" y="389"/>
                  </a:lnTo>
                  <a:lnTo>
                    <a:pt x="81" y="391"/>
                  </a:lnTo>
                  <a:lnTo>
                    <a:pt x="90" y="391"/>
                  </a:lnTo>
                  <a:lnTo>
                    <a:pt x="631" y="391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22263" y="3937000"/>
              <a:ext cx="228600" cy="38100"/>
            </a:xfrm>
            <a:custGeom>
              <a:avLst/>
              <a:gdLst/>
              <a:ahLst/>
              <a:cxnLst/>
              <a:rect l="l" t="t" r="r" b="b"/>
              <a:pathLst>
                <a:path w="722" h="120" extrusionOk="0">
                  <a:moveTo>
                    <a:pt x="241" y="97"/>
                  </a:moveTo>
                  <a:lnTo>
                    <a:pt x="236" y="97"/>
                  </a:lnTo>
                  <a:lnTo>
                    <a:pt x="232" y="96"/>
                  </a:lnTo>
                  <a:lnTo>
                    <a:pt x="228" y="93"/>
                  </a:lnTo>
                  <a:lnTo>
                    <a:pt x="225" y="91"/>
                  </a:lnTo>
                  <a:lnTo>
                    <a:pt x="222" y="88"/>
                  </a:lnTo>
                  <a:lnTo>
                    <a:pt x="220" y="84"/>
                  </a:lnTo>
                  <a:lnTo>
                    <a:pt x="219" y="80"/>
                  </a:lnTo>
                  <a:lnTo>
                    <a:pt x="218" y="75"/>
                  </a:lnTo>
                  <a:lnTo>
                    <a:pt x="219" y="70"/>
                  </a:lnTo>
                  <a:lnTo>
                    <a:pt x="220" y="66"/>
                  </a:lnTo>
                  <a:lnTo>
                    <a:pt x="222" y="62"/>
                  </a:lnTo>
                  <a:lnTo>
                    <a:pt x="225" y="59"/>
                  </a:lnTo>
                  <a:lnTo>
                    <a:pt x="228" y="56"/>
                  </a:lnTo>
                  <a:lnTo>
                    <a:pt x="232" y="54"/>
                  </a:lnTo>
                  <a:lnTo>
                    <a:pt x="236" y="53"/>
                  </a:lnTo>
                  <a:lnTo>
                    <a:pt x="241" y="53"/>
                  </a:lnTo>
                  <a:lnTo>
                    <a:pt x="246" y="53"/>
                  </a:lnTo>
                  <a:lnTo>
                    <a:pt x="249" y="54"/>
                  </a:lnTo>
                  <a:lnTo>
                    <a:pt x="254" y="56"/>
                  </a:lnTo>
                  <a:lnTo>
                    <a:pt x="257" y="59"/>
                  </a:lnTo>
                  <a:lnTo>
                    <a:pt x="260" y="62"/>
                  </a:lnTo>
                  <a:lnTo>
                    <a:pt x="262" y="67"/>
                  </a:lnTo>
                  <a:lnTo>
                    <a:pt x="263" y="70"/>
                  </a:lnTo>
                  <a:lnTo>
                    <a:pt x="263" y="75"/>
                  </a:lnTo>
                  <a:lnTo>
                    <a:pt x="263" y="80"/>
                  </a:lnTo>
                  <a:lnTo>
                    <a:pt x="262" y="84"/>
                  </a:lnTo>
                  <a:lnTo>
                    <a:pt x="260" y="88"/>
                  </a:lnTo>
                  <a:lnTo>
                    <a:pt x="257" y="91"/>
                  </a:lnTo>
                  <a:lnTo>
                    <a:pt x="254" y="93"/>
                  </a:lnTo>
                  <a:lnTo>
                    <a:pt x="249" y="96"/>
                  </a:lnTo>
                  <a:lnTo>
                    <a:pt x="246" y="97"/>
                  </a:lnTo>
                  <a:lnTo>
                    <a:pt x="241" y="98"/>
                  </a:lnTo>
                  <a:lnTo>
                    <a:pt x="241" y="97"/>
                  </a:lnTo>
                  <a:close/>
                  <a:moveTo>
                    <a:pt x="181" y="97"/>
                  </a:moveTo>
                  <a:lnTo>
                    <a:pt x="176" y="97"/>
                  </a:lnTo>
                  <a:lnTo>
                    <a:pt x="171" y="96"/>
                  </a:lnTo>
                  <a:lnTo>
                    <a:pt x="168" y="93"/>
                  </a:lnTo>
                  <a:lnTo>
                    <a:pt x="165" y="91"/>
                  </a:lnTo>
                  <a:lnTo>
                    <a:pt x="162" y="88"/>
                  </a:lnTo>
                  <a:lnTo>
                    <a:pt x="160" y="84"/>
                  </a:lnTo>
                  <a:lnTo>
                    <a:pt x="159" y="80"/>
                  </a:lnTo>
                  <a:lnTo>
                    <a:pt x="159" y="75"/>
                  </a:lnTo>
                  <a:lnTo>
                    <a:pt x="159" y="70"/>
                  </a:lnTo>
                  <a:lnTo>
                    <a:pt x="160" y="66"/>
                  </a:lnTo>
                  <a:lnTo>
                    <a:pt x="162" y="62"/>
                  </a:lnTo>
                  <a:lnTo>
                    <a:pt x="165" y="59"/>
                  </a:lnTo>
                  <a:lnTo>
                    <a:pt x="168" y="56"/>
                  </a:lnTo>
                  <a:lnTo>
                    <a:pt x="171" y="54"/>
                  </a:lnTo>
                  <a:lnTo>
                    <a:pt x="176" y="53"/>
                  </a:lnTo>
                  <a:lnTo>
                    <a:pt x="181" y="53"/>
                  </a:lnTo>
                  <a:lnTo>
                    <a:pt x="185" y="53"/>
                  </a:lnTo>
                  <a:lnTo>
                    <a:pt x="190" y="54"/>
                  </a:lnTo>
                  <a:lnTo>
                    <a:pt x="194" y="56"/>
                  </a:lnTo>
                  <a:lnTo>
                    <a:pt x="197" y="59"/>
                  </a:lnTo>
                  <a:lnTo>
                    <a:pt x="199" y="62"/>
                  </a:lnTo>
                  <a:lnTo>
                    <a:pt x="202" y="67"/>
                  </a:lnTo>
                  <a:lnTo>
                    <a:pt x="203" y="70"/>
                  </a:lnTo>
                  <a:lnTo>
                    <a:pt x="203" y="75"/>
                  </a:lnTo>
                  <a:lnTo>
                    <a:pt x="203" y="80"/>
                  </a:lnTo>
                  <a:lnTo>
                    <a:pt x="202" y="84"/>
                  </a:lnTo>
                  <a:lnTo>
                    <a:pt x="199" y="88"/>
                  </a:lnTo>
                  <a:lnTo>
                    <a:pt x="197" y="91"/>
                  </a:lnTo>
                  <a:lnTo>
                    <a:pt x="194" y="93"/>
                  </a:lnTo>
                  <a:lnTo>
                    <a:pt x="190" y="96"/>
                  </a:lnTo>
                  <a:lnTo>
                    <a:pt x="185" y="97"/>
                  </a:lnTo>
                  <a:lnTo>
                    <a:pt x="181" y="98"/>
                  </a:lnTo>
                  <a:lnTo>
                    <a:pt x="181" y="97"/>
                  </a:lnTo>
                  <a:close/>
                  <a:moveTo>
                    <a:pt x="121" y="97"/>
                  </a:moveTo>
                  <a:lnTo>
                    <a:pt x="116" y="97"/>
                  </a:lnTo>
                  <a:lnTo>
                    <a:pt x="112" y="96"/>
                  </a:lnTo>
                  <a:lnTo>
                    <a:pt x="108" y="93"/>
                  </a:lnTo>
                  <a:lnTo>
                    <a:pt x="104" y="91"/>
                  </a:lnTo>
                  <a:lnTo>
                    <a:pt x="102" y="88"/>
                  </a:lnTo>
                  <a:lnTo>
                    <a:pt x="100" y="84"/>
                  </a:lnTo>
                  <a:lnTo>
                    <a:pt x="99" y="80"/>
                  </a:lnTo>
                  <a:lnTo>
                    <a:pt x="99" y="75"/>
                  </a:lnTo>
                  <a:lnTo>
                    <a:pt x="99" y="70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4" y="59"/>
                  </a:lnTo>
                  <a:lnTo>
                    <a:pt x="108" y="56"/>
                  </a:lnTo>
                  <a:lnTo>
                    <a:pt x="112" y="54"/>
                  </a:lnTo>
                  <a:lnTo>
                    <a:pt x="116" y="53"/>
                  </a:lnTo>
                  <a:lnTo>
                    <a:pt x="121" y="53"/>
                  </a:lnTo>
                  <a:lnTo>
                    <a:pt x="125" y="53"/>
                  </a:lnTo>
                  <a:lnTo>
                    <a:pt x="130" y="54"/>
                  </a:lnTo>
                  <a:lnTo>
                    <a:pt x="133" y="56"/>
                  </a:lnTo>
                  <a:lnTo>
                    <a:pt x="137" y="59"/>
                  </a:lnTo>
                  <a:lnTo>
                    <a:pt x="139" y="62"/>
                  </a:lnTo>
                  <a:lnTo>
                    <a:pt x="141" y="67"/>
                  </a:lnTo>
                  <a:lnTo>
                    <a:pt x="143" y="70"/>
                  </a:lnTo>
                  <a:lnTo>
                    <a:pt x="144" y="75"/>
                  </a:lnTo>
                  <a:lnTo>
                    <a:pt x="143" y="80"/>
                  </a:lnTo>
                  <a:lnTo>
                    <a:pt x="141" y="84"/>
                  </a:lnTo>
                  <a:lnTo>
                    <a:pt x="139" y="88"/>
                  </a:lnTo>
                  <a:lnTo>
                    <a:pt x="137" y="91"/>
                  </a:lnTo>
                  <a:lnTo>
                    <a:pt x="133" y="93"/>
                  </a:lnTo>
                  <a:lnTo>
                    <a:pt x="130" y="96"/>
                  </a:lnTo>
                  <a:lnTo>
                    <a:pt x="125" y="97"/>
                  </a:lnTo>
                  <a:lnTo>
                    <a:pt x="121" y="98"/>
                  </a:lnTo>
                  <a:lnTo>
                    <a:pt x="121" y="97"/>
                  </a:lnTo>
                  <a:close/>
                  <a:moveTo>
                    <a:pt x="722" y="90"/>
                  </a:moveTo>
                  <a:lnTo>
                    <a:pt x="721" y="81"/>
                  </a:lnTo>
                  <a:lnTo>
                    <a:pt x="719" y="71"/>
                  </a:lnTo>
                  <a:lnTo>
                    <a:pt x="717" y="63"/>
                  </a:lnTo>
                  <a:lnTo>
                    <a:pt x="715" y="55"/>
                  </a:lnTo>
                  <a:lnTo>
                    <a:pt x="710" y="47"/>
                  </a:lnTo>
                  <a:lnTo>
                    <a:pt x="707" y="40"/>
                  </a:lnTo>
                  <a:lnTo>
                    <a:pt x="701" y="33"/>
                  </a:lnTo>
                  <a:lnTo>
                    <a:pt x="695" y="26"/>
                  </a:lnTo>
                  <a:lnTo>
                    <a:pt x="688" y="21"/>
                  </a:lnTo>
                  <a:lnTo>
                    <a:pt x="681" y="16"/>
                  </a:lnTo>
                  <a:lnTo>
                    <a:pt x="674" y="11"/>
                  </a:lnTo>
                  <a:lnTo>
                    <a:pt x="666" y="7"/>
                  </a:lnTo>
                  <a:lnTo>
                    <a:pt x="658" y="4"/>
                  </a:lnTo>
                  <a:lnTo>
                    <a:pt x="650" y="2"/>
                  </a:lnTo>
                  <a:lnTo>
                    <a:pt x="641" y="1"/>
                  </a:lnTo>
                  <a:lnTo>
                    <a:pt x="631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6" y="7"/>
                  </a:lnTo>
                  <a:lnTo>
                    <a:pt x="48" y="11"/>
                  </a:lnTo>
                  <a:lnTo>
                    <a:pt x="41" y="16"/>
                  </a:lnTo>
                  <a:lnTo>
                    <a:pt x="34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2" y="47"/>
                  </a:lnTo>
                  <a:lnTo>
                    <a:pt x="7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722" y="120"/>
                  </a:lnTo>
                  <a:lnTo>
                    <a:pt x="722" y="9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3260905" y="2554779"/>
            <a:ext cx="354912" cy="352951"/>
            <a:chOff x="4892675" y="2516188"/>
            <a:chExt cx="287338" cy="285750"/>
          </a:xfrm>
        </p:grpSpPr>
        <p:sp>
          <p:nvSpPr>
            <p:cNvPr id="237" name="Google Shape;237;p17"/>
            <p:cNvSpPr/>
            <p:nvPr/>
          </p:nvSpPr>
          <p:spPr>
            <a:xfrm>
              <a:off x="4892675" y="2554288"/>
              <a:ext cx="200025" cy="220663"/>
            </a:xfrm>
            <a:custGeom>
              <a:avLst/>
              <a:gdLst/>
              <a:ahLst/>
              <a:cxnLst/>
              <a:rect l="l" t="t" r="r" b="b"/>
              <a:pathLst>
                <a:path w="506" h="554" extrusionOk="0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953000" y="2622550"/>
              <a:ext cx="69850" cy="9525"/>
            </a:xfrm>
            <a:custGeom>
              <a:avLst/>
              <a:gdLst/>
              <a:ahLst/>
              <a:cxnLst/>
              <a:rect l="l" t="t" r="r" b="b"/>
              <a:pathLst>
                <a:path w="176" h="25" extrusionOk="0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940300" y="2516188"/>
              <a:ext cx="104775" cy="82550"/>
            </a:xfrm>
            <a:custGeom>
              <a:avLst/>
              <a:gdLst/>
              <a:ahLst/>
              <a:cxnLst/>
              <a:rect l="l" t="t" r="r" b="b"/>
              <a:pathLst>
                <a:path w="266" h="205" extrusionOk="0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051425" y="276701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65713" y="2701925"/>
              <a:ext cx="87313" cy="85725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130800" y="2674938"/>
              <a:ext cx="49213" cy="49213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953000" y="2651125"/>
              <a:ext cx="69850" cy="9525"/>
            </a:xfrm>
            <a:custGeom>
              <a:avLst/>
              <a:gdLst/>
              <a:ahLst/>
              <a:cxnLst/>
              <a:rect l="l" t="t" r="r" b="b"/>
              <a:pathLst>
                <a:path w="176" h="23" extrusionOk="0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953000" y="2679700"/>
              <a:ext cx="69850" cy="9525"/>
            </a:xfrm>
            <a:custGeom>
              <a:avLst/>
              <a:gdLst/>
              <a:ahLst/>
              <a:cxnLst/>
              <a:rect l="l" t="t" r="r" b="b"/>
              <a:pathLst>
                <a:path w="176" h="23" extrusionOk="0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4953000" y="2708275"/>
              <a:ext cx="46038" cy="9525"/>
            </a:xfrm>
            <a:custGeom>
              <a:avLst/>
              <a:gdLst/>
              <a:ahLst/>
              <a:cxnLst/>
              <a:rect l="l" t="t" r="r" b="b"/>
              <a:pathLst>
                <a:path w="115" h="24" extrusionOk="0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7"/>
          <p:cNvGrpSpPr/>
          <p:nvPr/>
        </p:nvGrpSpPr>
        <p:grpSpPr>
          <a:xfrm>
            <a:off x="5573289" y="3866393"/>
            <a:ext cx="354912" cy="354912"/>
            <a:chOff x="2598738" y="6530975"/>
            <a:chExt cx="287338" cy="287338"/>
          </a:xfrm>
        </p:grpSpPr>
        <p:sp>
          <p:nvSpPr>
            <p:cNvPr id="247" name="Google Shape;247;p17"/>
            <p:cNvSpPr/>
            <p:nvPr/>
          </p:nvSpPr>
          <p:spPr>
            <a:xfrm>
              <a:off x="2684463" y="6665913"/>
              <a:ext cx="201613" cy="152400"/>
            </a:xfrm>
            <a:custGeom>
              <a:avLst/>
              <a:gdLst/>
              <a:ahLst/>
              <a:cxnLst/>
              <a:rect l="l" t="t" r="r" b="b"/>
              <a:pathLst>
                <a:path w="506" h="385" extrusionOk="0">
                  <a:moveTo>
                    <a:pt x="493" y="96"/>
                  </a:moveTo>
                  <a:lnTo>
                    <a:pt x="458" y="96"/>
                  </a:lnTo>
                  <a:lnTo>
                    <a:pt x="433" y="96"/>
                  </a:lnTo>
                  <a:lnTo>
                    <a:pt x="433" y="35"/>
                  </a:lnTo>
                  <a:lnTo>
                    <a:pt x="432" y="31"/>
                  </a:lnTo>
                  <a:lnTo>
                    <a:pt x="430" y="27"/>
                  </a:lnTo>
                  <a:lnTo>
                    <a:pt x="426" y="25"/>
                  </a:lnTo>
                  <a:lnTo>
                    <a:pt x="422" y="24"/>
                  </a:lnTo>
                  <a:lnTo>
                    <a:pt x="185" y="24"/>
                  </a:lnTo>
                  <a:lnTo>
                    <a:pt x="154" y="24"/>
                  </a:lnTo>
                  <a:lnTo>
                    <a:pt x="149" y="23"/>
                  </a:lnTo>
                  <a:lnTo>
                    <a:pt x="145" y="20"/>
                  </a:lnTo>
                  <a:lnTo>
                    <a:pt x="143" y="17"/>
                  </a:lnTo>
                  <a:lnTo>
                    <a:pt x="141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3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2" y="339"/>
                  </a:lnTo>
                  <a:lnTo>
                    <a:pt x="4" y="343"/>
                  </a:lnTo>
                  <a:lnTo>
                    <a:pt x="4" y="343"/>
                  </a:lnTo>
                  <a:lnTo>
                    <a:pt x="4" y="344"/>
                  </a:lnTo>
                  <a:lnTo>
                    <a:pt x="6" y="348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9" y="353"/>
                  </a:lnTo>
                  <a:lnTo>
                    <a:pt x="14" y="361"/>
                  </a:lnTo>
                  <a:lnTo>
                    <a:pt x="20" y="368"/>
                  </a:lnTo>
                  <a:lnTo>
                    <a:pt x="21" y="369"/>
                  </a:lnTo>
                  <a:lnTo>
                    <a:pt x="21" y="370"/>
                  </a:lnTo>
                  <a:lnTo>
                    <a:pt x="25" y="372"/>
                  </a:lnTo>
                  <a:lnTo>
                    <a:pt x="28" y="374"/>
                  </a:lnTo>
                  <a:lnTo>
                    <a:pt x="29" y="375"/>
                  </a:lnTo>
                  <a:lnTo>
                    <a:pt x="30" y="376"/>
                  </a:lnTo>
                  <a:lnTo>
                    <a:pt x="33" y="378"/>
                  </a:lnTo>
                  <a:lnTo>
                    <a:pt x="37" y="380"/>
                  </a:lnTo>
                  <a:lnTo>
                    <a:pt x="39" y="380"/>
                  </a:lnTo>
                  <a:lnTo>
                    <a:pt x="40" y="380"/>
                  </a:lnTo>
                  <a:lnTo>
                    <a:pt x="44" y="382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73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7" y="357"/>
                  </a:lnTo>
                  <a:lnTo>
                    <a:pt x="46" y="357"/>
                  </a:lnTo>
                  <a:lnTo>
                    <a:pt x="44" y="356"/>
                  </a:lnTo>
                  <a:lnTo>
                    <a:pt x="42" y="354"/>
                  </a:lnTo>
                  <a:lnTo>
                    <a:pt x="41" y="353"/>
                  </a:lnTo>
                  <a:lnTo>
                    <a:pt x="40" y="353"/>
                  </a:lnTo>
                  <a:lnTo>
                    <a:pt x="37" y="352"/>
                  </a:lnTo>
                  <a:lnTo>
                    <a:pt x="36" y="350"/>
                  </a:lnTo>
                  <a:lnTo>
                    <a:pt x="35" y="349"/>
                  </a:lnTo>
                  <a:lnTo>
                    <a:pt x="35" y="349"/>
                  </a:lnTo>
                  <a:lnTo>
                    <a:pt x="32" y="346"/>
                  </a:lnTo>
                  <a:lnTo>
                    <a:pt x="30" y="344"/>
                  </a:lnTo>
                  <a:lnTo>
                    <a:pt x="30" y="343"/>
                  </a:lnTo>
                  <a:lnTo>
                    <a:pt x="30" y="343"/>
                  </a:lnTo>
                  <a:lnTo>
                    <a:pt x="28" y="340"/>
                  </a:lnTo>
                  <a:lnTo>
                    <a:pt x="27" y="338"/>
                  </a:lnTo>
                  <a:lnTo>
                    <a:pt x="27" y="337"/>
                  </a:lnTo>
                  <a:lnTo>
                    <a:pt x="26" y="337"/>
                  </a:lnTo>
                  <a:lnTo>
                    <a:pt x="26" y="334"/>
                  </a:lnTo>
                  <a:lnTo>
                    <a:pt x="25" y="332"/>
                  </a:lnTo>
                  <a:lnTo>
                    <a:pt x="25" y="331"/>
                  </a:lnTo>
                  <a:lnTo>
                    <a:pt x="25" y="331"/>
                  </a:lnTo>
                  <a:lnTo>
                    <a:pt x="24" y="328"/>
                  </a:lnTo>
                  <a:lnTo>
                    <a:pt x="24" y="325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31" y="25"/>
                  </a:lnTo>
                  <a:lnTo>
                    <a:pt x="36" y="24"/>
                  </a:lnTo>
                  <a:lnTo>
                    <a:pt x="105" y="24"/>
                  </a:lnTo>
                  <a:lnTo>
                    <a:pt x="110" y="25"/>
                  </a:lnTo>
                  <a:lnTo>
                    <a:pt x="114" y="27"/>
                  </a:lnTo>
                  <a:lnTo>
                    <a:pt x="116" y="31"/>
                  </a:lnTo>
                  <a:lnTo>
                    <a:pt x="117" y="36"/>
                  </a:lnTo>
                  <a:lnTo>
                    <a:pt x="117" y="47"/>
                  </a:lnTo>
                  <a:lnTo>
                    <a:pt x="129" y="47"/>
                  </a:lnTo>
                  <a:lnTo>
                    <a:pt x="185" y="47"/>
                  </a:lnTo>
                  <a:lnTo>
                    <a:pt x="397" y="47"/>
                  </a:lnTo>
                  <a:lnTo>
                    <a:pt x="410" y="47"/>
                  </a:lnTo>
                  <a:lnTo>
                    <a:pt x="410" y="60"/>
                  </a:lnTo>
                  <a:lnTo>
                    <a:pt x="410" y="96"/>
                  </a:lnTo>
                  <a:lnTo>
                    <a:pt x="385" y="96"/>
                  </a:lnTo>
                  <a:lnTo>
                    <a:pt x="108" y="96"/>
                  </a:lnTo>
                  <a:lnTo>
                    <a:pt x="104" y="97"/>
                  </a:lnTo>
                  <a:lnTo>
                    <a:pt x="100" y="99"/>
                  </a:lnTo>
                  <a:lnTo>
                    <a:pt x="98" y="104"/>
                  </a:lnTo>
                  <a:lnTo>
                    <a:pt x="97" y="108"/>
                  </a:lnTo>
                  <a:lnTo>
                    <a:pt x="97" y="325"/>
                  </a:lnTo>
                  <a:lnTo>
                    <a:pt x="96" y="330"/>
                  </a:lnTo>
                  <a:lnTo>
                    <a:pt x="95" y="334"/>
                  </a:lnTo>
                  <a:lnTo>
                    <a:pt x="93" y="339"/>
                  </a:lnTo>
                  <a:lnTo>
                    <a:pt x="89" y="344"/>
                  </a:lnTo>
                  <a:lnTo>
                    <a:pt x="85" y="348"/>
                  </a:lnTo>
                  <a:lnTo>
                    <a:pt x="81" y="352"/>
                  </a:lnTo>
                  <a:lnTo>
                    <a:pt x="77" y="355"/>
                  </a:lnTo>
                  <a:lnTo>
                    <a:pt x="72" y="358"/>
                  </a:lnTo>
                  <a:lnTo>
                    <a:pt x="66" y="361"/>
                  </a:lnTo>
                  <a:lnTo>
                    <a:pt x="60" y="361"/>
                  </a:lnTo>
                  <a:lnTo>
                    <a:pt x="56" y="362"/>
                  </a:lnTo>
                  <a:lnTo>
                    <a:pt x="52" y="365"/>
                  </a:lnTo>
                  <a:lnTo>
                    <a:pt x="49" y="369"/>
                  </a:lnTo>
                  <a:lnTo>
                    <a:pt x="48" y="373"/>
                  </a:lnTo>
                  <a:lnTo>
                    <a:pt x="49" y="378"/>
                  </a:lnTo>
                  <a:lnTo>
                    <a:pt x="52" y="382"/>
                  </a:lnTo>
                  <a:lnTo>
                    <a:pt x="56" y="384"/>
                  </a:lnTo>
                  <a:lnTo>
                    <a:pt x="60" y="385"/>
                  </a:lnTo>
                  <a:lnTo>
                    <a:pt x="72" y="385"/>
                  </a:lnTo>
                  <a:lnTo>
                    <a:pt x="403" y="385"/>
                  </a:lnTo>
                  <a:lnTo>
                    <a:pt x="414" y="385"/>
                  </a:lnTo>
                  <a:lnTo>
                    <a:pt x="424" y="383"/>
                  </a:lnTo>
                  <a:lnTo>
                    <a:pt x="434" y="381"/>
                  </a:lnTo>
                  <a:lnTo>
                    <a:pt x="443" y="378"/>
                  </a:lnTo>
                  <a:lnTo>
                    <a:pt x="452" y="374"/>
                  </a:lnTo>
                  <a:lnTo>
                    <a:pt x="461" y="369"/>
                  </a:lnTo>
                  <a:lnTo>
                    <a:pt x="469" y="364"/>
                  </a:lnTo>
                  <a:lnTo>
                    <a:pt x="476" y="357"/>
                  </a:lnTo>
                  <a:lnTo>
                    <a:pt x="483" y="351"/>
                  </a:lnTo>
                  <a:lnTo>
                    <a:pt x="488" y="343"/>
                  </a:lnTo>
                  <a:lnTo>
                    <a:pt x="493" y="336"/>
                  </a:lnTo>
                  <a:lnTo>
                    <a:pt x="497" y="327"/>
                  </a:lnTo>
                  <a:lnTo>
                    <a:pt x="501" y="318"/>
                  </a:lnTo>
                  <a:lnTo>
                    <a:pt x="503" y="309"/>
                  </a:lnTo>
                  <a:lnTo>
                    <a:pt x="506" y="299"/>
                  </a:lnTo>
                  <a:lnTo>
                    <a:pt x="506" y="289"/>
                  </a:lnTo>
                  <a:lnTo>
                    <a:pt x="506" y="108"/>
                  </a:lnTo>
                  <a:lnTo>
                    <a:pt x="505" y="104"/>
                  </a:lnTo>
                  <a:lnTo>
                    <a:pt x="502" y="99"/>
                  </a:lnTo>
                  <a:lnTo>
                    <a:pt x="498" y="97"/>
                  </a:lnTo>
                  <a:lnTo>
                    <a:pt x="493" y="96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814638" y="6530975"/>
              <a:ext cx="61913" cy="106363"/>
            </a:xfrm>
            <a:custGeom>
              <a:avLst/>
              <a:gdLst/>
              <a:ahLst/>
              <a:cxnLst/>
              <a:rect l="l" t="t" r="r" b="b"/>
              <a:pathLst>
                <a:path w="157" h="265" extrusionOk="0">
                  <a:moveTo>
                    <a:pt x="4" y="82"/>
                  </a:moveTo>
                  <a:lnTo>
                    <a:pt x="64" y="142"/>
                  </a:lnTo>
                  <a:lnTo>
                    <a:pt x="67" y="144"/>
                  </a:lnTo>
                  <a:lnTo>
                    <a:pt x="72" y="145"/>
                  </a:lnTo>
                  <a:lnTo>
                    <a:pt x="77" y="144"/>
                  </a:lnTo>
                  <a:lnTo>
                    <a:pt x="81" y="142"/>
                  </a:lnTo>
                  <a:lnTo>
                    <a:pt x="84" y="138"/>
                  </a:lnTo>
                  <a:lnTo>
                    <a:pt x="85" y="134"/>
                  </a:lnTo>
                  <a:lnTo>
                    <a:pt x="84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97" y="85"/>
                  </a:lnTo>
                  <a:lnTo>
                    <a:pt x="103" y="86"/>
                  </a:lnTo>
                  <a:lnTo>
                    <a:pt x="109" y="88"/>
                  </a:lnTo>
                  <a:lnTo>
                    <a:pt x="115" y="92"/>
                  </a:lnTo>
                  <a:lnTo>
                    <a:pt x="121" y="97"/>
                  </a:lnTo>
                  <a:lnTo>
                    <a:pt x="125" y="102"/>
                  </a:lnTo>
                  <a:lnTo>
                    <a:pt x="130" y="108"/>
                  </a:lnTo>
                  <a:lnTo>
                    <a:pt x="132" y="114"/>
                  </a:lnTo>
                  <a:lnTo>
                    <a:pt x="133" y="121"/>
                  </a:lnTo>
                  <a:lnTo>
                    <a:pt x="133" y="253"/>
                  </a:lnTo>
                  <a:lnTo>
                    <a:pt x="134" y="258"/>
                  </a:lnTo>
                  <a:lnTo>
                    <a:pt x="136" y="262"/>
                  </a:lnTo>
                  <a:lnTo>
                    <a:pt x="140" y="264"/>
                  </a:lnTo>
                  <a:lnTo>
                    <a:pt x="145" y="265"/>
                  </a:lnTo>
                  <a:lnTo>
                    <a:pt x="149" y="264"/>
                  </a:lnTo>
                  <a:lnTo>
                    <a:pt x="153" y="262"/>
                  </a:lnTo>
                  <a:lnTo>
                    <a:pt x="156" y="258"/>
                  </a:lnTo>
                  <a:lnTo>
                    <a:pt x="157" y="253"/>
                  </a:lnTo>
                  <a:lnTo>
                    <a:pt x="157" y="120"/>
                  </a:lnTo>
                  <a:lnTo>
                    <a:pt x="156" y="115"/>
                  </a:lnTo>
                  <a:lnTo>
                    <a:pt x="155" y="109"/>
                  </a:lnTo>
                  <a:lnTo>
                    <a:pt x="154" y="104"/>
                  </a:lnTo>
                  <a:lnTo>
                    <a:pt x="152" y="98"/>
                  </a:lnTo>
                  <a:lnTo>
                    <a:pt x="149" y="93"/>
                  </a:lnTo>
                  <a:lnTo>
                    <a:pt x="146" y="88"/>
                  </a:lnTo>
                  <a:lnTo>
                    <a:pt x="143" y="84"/>
                  </a:lnTo>
                  <a:lnTo>
                    <a:pt x="139" y="79"/>
                  </a:lnTo>
                  <a:lnTo>
                    <a:pt x="134" y="75"/>
                  </a:lnTo>
                  <a:lnTo>
                    <a:pt x="130" y="71"/>
                  </a:lnTo>
                  <a:lnTo>
                    <a:pt x="124" y="68"/>
                  </a:lnTo>
                  <a:lnTo>
                    <a:pt x="119" y="65"/>
                  </a:lnTo>
                  <a:lnTo>
                    <a:pt x="113" y="63"/>
                  </a:lnTo>
                  <a:lnTo>
                    <a:pt x="108" y="62"/>
                  </a:lnTo>
                  <a:lnTo>
                    <a:pt x="102" y="61"/>
                  </a:lnTo>
                  <a:lnTo>
                    <a:pt x="97" y="60"/>
                  </a:lnTo>
                  <a:lnTo>
                    <a:pt x="41" y="60"/>
                  </a:lnTo>
                  <a:lnTo>
                    <a:pt x="81" y="20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8"/>
                  </a:lnTo>
                  <a:lnTo>
                    <a:pt x="81" y="4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1" y="69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598738" y="6530975"/>
              <a:ext cx="201613" cy="153988"/>
            </a:xfrm>
            <a:custGeom>
              <a:avLst/>
              <a:gdLst/>
              <a:ahLst/>
              <a:cxnLst/>
              <a:rect l="l" t="t" r="r" b="b"/>
              <a:pathLst>
                <a:path w="505" h="385" extrusionOk="0">
                  <a:moveTo>
                    <a:pt x="108" y="97"/>
                  </a:moveTo>
                  <a:lnTo>
                    <a:pt x="103" y="98"/>
                  </a:lnTo>
                  <a:lnTo>
                    <a:pt x="100" y="101"/>
                  </a:lnTo>
                  <a:lnTo>
                    <a:pt x="96" y="104"/>
                  </a:lnTo>
                  <a:lnTo>
                    <a:pt x="95" y="109"/>
                  </a:lnTo>
                  <a:lnTo>
                    <a:pt x="95" y="325"/>
                  </a:lnTo>
                  <a:lnTo>
                    <a:pt x="94" y="331"/>
                  </a:lnTo>
                  <a:lnTo>
                    <a:pt x="92" y="338"/>
                  </a:lnTo>
                  <a:lnTo>
                    <a:pt x="89" y="344"/>
                  </a:lnTo>
                  <a:lnTo>
                    <a:pt x="84" y="350"/>
                  </a:lnTo>
                  <a:lnTo>
                    <a:pt x="79" y="355"/>
                  </a:lnTo>
                  <a:lnTo>
                    <a:pt x="73" y="358"/>
                  </a:lnTo>
                  <a:lnTo>
                    <a:pt x="66" y="361"/>
                  </a:lnTo>
                  <a:lnTo>
                    <a:pt x="60" y="362"/>
                  </a:lnTo>
                  <a:lnTo>
                    <a:pt x="53" y="361"/>
                  </a:lnTo>
                  <a:lnTo>
                    <a:pt x="46" y="358"/>
                  </a:lnTo>
                  <a:lnTo>
                    <a:pt x="40" y="355"/>
                  </a:lnTo>
                  <a:lnTo>
                    <a:pt x="34" y="350"/>
                  </a:lnTo>
                  <a:lnTo>
                    <a:pt x="30" y="344"/>
                  </a:lnTo>
                  <a:lnTo>
                    <a:pt x="26" y="338"/>
                  </a:lnTo>
                  <a:lnTo>
                    <a:pt x="24" y="331"/>
                  </a:lnTo>
                  <a:lnTo>
                    <a:pt x="23" y="325"/>
                  </a:lnTo>
                  <a:lnTo>
                    <a:pt x="23" y="24"/>
                  </a:lnTo>
                  <a:lnTo>
                    <a:pt x="117" y="24"/>
                  </a:lnTo>
                  <a:lnTo>
                    <a:pt x="117" y="37"/>
                  </a:lnTo>
                  <a:lnTo>
                    <a:pt x="118" y="42"/>
                  </a:lnTo>
                  <a:lnTo>
                    <a:pt x="120" y="45"/>
                  </a:lnTo>
                  <a:lnTo>
                    <a:pt x="124" y="48"/>
                  </a:lnTo>
                  <a:lnTo>
                    <a:pt x="128" y="49"/>
                  </a:lnTo>
                  <a:lnTo>
                    <a:pt x="408" y="49"/>
                  </a:lnTo>
                  <a:lnTo>
                    <a:pt x="408" y="97"/>
                  </a:lnTo>
                  <a:lnTo>
                    <a:pt x="108" y="97"/>
                  </a:lnTo>
                  <a:close/>
                  <a:moveTo>
                    <a:pt x="381" y="325"/>
                  </a:moveTo>
                  <a:lnTo>
                    <a:pt x="381" y="338"/>
                  </a:lnTo>
                  <a:lnTo>
                    <a:pt x="492" y="338"/>
                  </a:lnTo>
                  <a:lnTo>
                    <a:pt x="497" y="327"/>
                  </a:lnTo>
                  <a:lnTo>
                    <a:pt x="501" y="315"/>
                  </a:lnTo>
                  <a:lnTo>
                    <a:pt x="504" y="303"/>
                  </a:lnTo>
                  <a:lnTo>
                    <a:pt x="505" y="290"/>
                  </a:lnTo>
                  <a:lnTo>
                    <a:pt x="505" y="109"/>
                  </a:lnTo>
                  <a:lnTo>
                    <a:pt x="504" y="104"/>
                  </a:lnTo>
                  <a:lnTo>
                    <a:pt x="501" y="101"/>
                  </a:lnTo>
                  <a:lnTo>
                    <a:pt x="497" y="98"/>
                  </a:lnTo>
                  <a:lnTo>
                    <a:pt x="493" y="97"/>
                  </a:lnTo>
                  <a:lnTo>
                    <a:pt x="433" y="97"/>
                  </a:lnTo>
                  <a:lnTo>
                    <a:pt x="433" y="37"/>
                  </a:lnTo>
                  <a:lnTo>
                    <a:pt x="432" y="33"/>
                  </a:lnTo>
                  <a:lnTo>
                    <a:pt x="429" y="29"/>
                  </a:lnTo>
                  <a:lnTo>
                    <a:pt x="426" y="25"/>
                  </a:lnTo>
                  <a:lnTo>
                    <a:pt x="421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39" y="8"/>
                  </a:lnTo>
                  <a:lnTo>
                    <a:pt x="137" y="4"/>
                  </a:lnTo>
                  <a:lnTo>
                    <a:pt x="133" y="1"/>
                  </a:lnTo>
                  <a:lnTo>
                    <a:pt x="128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2" y="342"/>
                  </a:lnTo>
                  <a:lnTo>
                    <a:pt x="4" y="347"/>
                  </a:lnTo>
                  <a:lnTo>
                    <a:pt x="10" y="357"/>
                  </a:lnTo>
                  <a:lnTo>
                    <a:pt x="17" y="366"/>
                  </a:lnTo>
                  <a:lnTo>
                    <a:pt x="21" y="370"/>
                  </a:lnTo>
                  <a:lnTo>
                    <a:pt x="26" y="374"/>
                  </a:lnTo>
                  <a:lnTo>
                    <a:pt x="31" y="377"/>
                  </a:lnTo>
                  <a:lnTo>
                    <a:pt x="36" y="380"/>
                  </a:lnTo>
                  <a:lnTo>
                    <a:pt x="41" y="382"/>
                  </a:lnTo>
                  <a:lnTo>
                    <a:pt x="48" y="384"/>
                  </a:lnTo>
                  <a:lnTo>
                    <a:pt x="54" y="385"/>
                  </a:lnTo>
                  <a:lnTo>
                    <a:pt x="60" y="385"/>
                  </a:lnTo>
                  <a:lnTo>
                    <a:pt x="192" y="385"/>
                  </a:lnTo>
                  <a:lnTo>
                    <a:pt x="192" y="325"/>
                  </a:lnTo>
                  <a:lnTo>
                    <a:pt x="192" y="321"/>
                  </a:lnTo>
                  <a:lnTo>
                    <a:pt x="195" y="317"/>
                  </a:lnTo>
                  <a:lnTo>
                    <a:pt x="199" y="314"/>
                  </a:lnTo>
                  <a:lnTo>
                    <a:pt x="204" y="313"/>
                  </a:lnTo>
                  <a:lnTo>
                    <a:pt x="370" y="313"/>
                  </a:lnTo>
                  <a:lnTo>
                    <a:pt x="374" y="314"/>
                  </a:lnTo>
                  <a:lnTo>
                    <a:pt x="378" y="317"/>
                  </a:lnTo>
                  <a:lnTo>
                    <a:pt x="381" y="321"/>
                  </a:lnTo>
                  <a:lnTo>
                    <a:pt x="381" y="325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608263" y="6723063"/>
              <a:ext cx="61913" cy="95250"/>
            </a:xfrm>
            <a:custGeom>
              <a:avLst/>
              <a:gdLst/>
              <a:ahLst/>
              <a:cxnLst/>
              <a:rect l="l" t="t" r="r" b="b"/>
              <a:pathLst>
                <a:path w="157" h="241" extrusionOk="0">
                  <a:moveTo>
                    <a:pt x="153" y="160"/>
                  </a:moveTo>
                  <a:lnTo>
                    <a:pt x="93" y="100"/>
                  </a:lnTo>
                  <a:lnTo>
                    <a:pt x="89" y="97"/>
                  </a:lnTo>
                  <a:lnTo>
                    <a:pt x="85" y="96"/>
                  </a:lnTo>
                  <a:lnTo>
                    <a:pt x="80" y="97"/>
                  </a:lnTo>
                  <a:lnTo>
                    <a:pt x="77" y="100"/>
                  </a:lnTo>
                  <a:lnTo>
                    <a:pt x="73" y="104"/>
                  </a:lnTo>
                  <a:lnTo>
                    <a:pt x="72" y="109"/>
                  </a:lnTo>
                  <a:lnTo>
                    <a:pt x="73" y="114"/>
                  </a:lnTo>
                  <a:lnTo>
                    <a:pt x="77" y="117"/>
                  </a:lnTo>
                  <a:lnTo>
                    <a:pt x="115" y="156"/>
                  </a:lnTo>
                  <a:lnTo>
                    <a:pt x="60" y="156"/>
                  </a:lnTo>
                  <a:lnTo>
                    <a:pt x="53" y="156"/>
                  </a:lnTo>
                  <a:lnTo>
                    <a:pt x="47" y="153"/>
                  </a:lnTo>
                  <a:lnTo>
                    <a:pt x="41" y="150"/>
                  </a:lnTo>
                  <a:lnTo>
                    <a:pt x="36" y="146"/>
                  </a:lnTo>
                  <a:lnTo>
                    <a:pt x="31" y="140"/>
                  </a:lnTo>
                  <a:lnTo>
                    <a:pt x="28" y="135"/>
                  </a:lnTo>
                  <a:lnTo>
                    <a:pt x="26" y="129"/>
                  </a:lnTo>
                  <a:lnTo>
                    <a:pt x="25" y="123"/>
                  </a:lnTo>
                  <a:lnTo>
                    <a:pt x="25" y="13"/>
                  </a:lnTo>
                  <a:lnTo>
                    <a:pt x="23" y="7"/>
                  </a:lnTo>
                  <a:lnTo>
                    <a:pt x="20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23"/>
                  </a:lnTo>
                  <a:lnTo>
                    <a:pt x="1" y="129"/>
                  </a:lnTo>
                  <a:lnTo>
                    <a:pt x="2" y="134"/>
                  </a:lnTo>
                  <a:lnTo>
                    <a:pt x="3" y="139"/>
                  </a:lnTo>
                  <a:lnTo>
                    <a:pt x="5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4" y="159"/>
                  </a:lnTo>
                  <a:lnTo>
                    <a:pt x="18" y="163"/>
                  </a:lnTo>
                  <a:lnTo>
                    <a:pt x="23" y="167"/>
                  </a:lnTo>
                  <a:lnTo>
                    <a:pt x="28" y="171"/>
                  </a:lnTo>
                  <a:lnTo>
                    <a:pt x="33" y="174"/>
                  </a:lnTo>
                  <a:lnTo>
                    <a:pt x="38" y="176"/>
                  </a:lnTo>
                  <a:lnTo>
                    <a:pt x="44" y="178"/>
                  </a:lnTo>
                  <a:lnTo>
                    <a:pt x="49" y="180"/>
                  </a:lnTo>
                  <a:lnTo>
                    <a:pt x="55" y="181"/>
                  </a:lnTo>
                  <a:lnTo>
                    <a:pt x="60" y="181"/>
                  </a:lnTo>
                  <a:lnTo>
                    <a:pt x="115" y="181"/>
                  </a:lnTo>
                  <a:lnTo>
                    <a:pt x="77" y="221"/>
                  </a:lnTo>
                  <a:lnTo>
                    <a:pt x="73" y="225"/>
                  </a:lnTo>
                  <a:lnTo>
                    <a:pt x="72" y="230"/>
                  </a:lnTo>
                  <a:lnTo>
                    <a:pt x="73" y="234"/>
                  </a:lnTo>
                  <a:lnTo>
                    <a:pt x="77" y="237"/>
                  </a:lnTo>
                  <a:lnTo>
                    <a:pt x="80" y="240"/>
                  </a:lnTo>
                  <a:lnTo>
                    <a:pt x="85" y="241"/>
                  </a:lnTo>
                  <a:lnTo>
                    <a:pt x="89" y="240"/>
                  </a:lnTo>
                  <a:lnTo>
                    <a:pt x="93" y="237"/>
                  </a:lnTo>
                  <a:lnTo>
                    <a:pt x="153" y="177"/>
                  </a:lnTo>
                  <a:lnTo>
                    <a:pt x="155" y="176"/>
                  </a:lnTo>
                  <a:lnTo>
                    <a:pt x="156" y="174"/>
                  </a:lnTo>
                  <a:lnTo>
                    <a:pt x="157" y="170"/>
                  </a:lnTo>
                  <a:lnTo>
                    <a:pt x="156" y="166"/>
                  </a:lnTo>
                  <a:lnTo>
                    <a:pt x="155" y="162"/>
                  </a:lnTo>
                  <a:lnTo>
                    <a:pt x="153" y="16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17"/>
          <p:cNvGrpSpPr/>
          <p:nvPr/>
        </p:nvGrpSpPr>
        <p:grpSpPr>
          <a:xfrm>
            <a:off x="9614977" y="3870315"/>
            <a:ext cx="352951" cy="347069"/>
            <a:chOff x="319051" y="2495550"/>
            <a:chExt cx="285750" cy="280988"/>
          </a:xfrm>
        </p:grpSpPr>
        <p:sp>
          <p:nvSpPr>
            <p:cNvPr id="252" name="Google Shape;252;p17"/>
            <p:cNvSpPr/>
            <p:nvPr/>
          </p:nvSpPr>
          <p:spPr>
            <a:xfrm>
              <a:off x="319051" y="2495550"/>
              <a:ext cx="214313" cy="195263"/>
            </a:xfrm>
            <a:custGeom>
              <a:avLst/>
              <a:gdLst/>
              <a:ahLst/>
              <a:cxnLst/>
              <a:rect l="l" t="t" r="r" b="b"/>
              <a:pathLst>
                <a:path w="537" h="492" extrusionOk="0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27001" y="2609850"/>
              <a:ext cx="177800" cy="166688"/>
            </a:xfrm>
            <a:custGeom>
              <a:avLst/>
              <a:gdLst/>
              <a:ahLst/>
              <a:cxnLst/>
              <a:rect l="l" t="t" r="r" b="b"/>
              <a:pathLst>
                <a:path w="447" h="420" extrusionOk="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4" name="Google Shape;2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6627" y="189910"/>
            <a:ext cx="1581397" cy="1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/>
          <p:nvPr/>
        </p:nvSpPr>
        <p:spPr>
          <a:xfrm>
            <a:off x="4238705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7591381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4184877" y="2025877"/>
            <a:ext cx="3822246" cy="3822246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18"/>
          <p:cNvCxnSpPr/>
          <p:nvPr/>
        </p:nvCxnSpPr>
        <p:spPr>
          <a:xfrm rot="5400000">
            <a:off x="4077261" y="3937000"/>
            <a:ext cx="403747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263" name="Google Shape;263;p18"/>
          <p:cNvCxnSpPr/>
          <p:nvPr/>
        </p:nvCxnSpPr>
        <p:spPr>
          <a:xfrm>
            <a:off x="550959" y="3937000"/>
            <a:ext cx="11161615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369329" y="934849"/>
            <a:ext cx="11196637" cy="83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Quattrocento Sans"/>
              <a:buNone/>
            </a:pPr>
            <a:r>
              <a:rPr lang="en-ID"/>
              <a:t>Vision of Innovation/Idea/Solution</a:t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5004971" y="2845971"/>
            <a:ext cx="2182058" cy="2182058"/>
          </a:xfrm>
          <a:prstGeom prst="ellipse">
            <a:avLst/>
          </a:prstGeom>
          <a:solidFill>
            <a:srgbClr val="0730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18"/>
          <p:cNvGrpSpPr/>
          <p:nvPr/>
        </p:nvGrpSpPr>
        <p:grpSpPr>
          <a:xfrm>
            <a:off x="4671561" y="2780177"/>
            <a:ext cx="279603" cy="648822"/>
            <a:chOff x="9399588" y="1389063"/>
            <a:chExt cx="123825" cy="287337"/>
          </a:xfrm>
        </p:grpSpPr>
        <p:sp>
          <p:nvSpPr>
            <p:cNvPr id="267" name="Google Shape;267;p18"/>
            <p:cNvSpPr/>
            <p:nvPr/>
          </p:nvSpPr>
          <p:spPr>
            <a:xfrm>
              <a:off x="9399588" y="1389063"/>
              <a:ext cx="123825" cy="168275"/>
            </a:xfrm>
            <a:custGeom>
              <a:avLst/>
              <a:gdLst/>
              <a:ahLst/>
              <a:cxnLst/>
              <a:rect l="l" t="t" r="r" b="b"/>
              <a:pathLst>
                <a:path w="391" h="527" extrusionOk="0">
                  <a:moveTo>
                    <a:pt x="139" y="1"/>
                  </a:moveTo>
                  <a:lnTo>
                    <a:pt x="136" y="0"/>
                  </a:lnTo>
                  <a:lnTo>
                    <a:pt x="132" y="1"/>
                  </a:lnTo>
                  <a:lnTo>
                    <a:pt x="128" y="3"/>
                  </a:lnTo>
                  <a:lnTo>
                    <a:pt x="125" y="5"/>
                  </a:lnTo>
                  <a:lnTo>
                    <a:pt x="122" y="9"/>
                  </a:lnTo>
                  <a:lnTo>
                    <a:pt x="121" y="12"/>
                  </a:lnTo>
                  <a:lnTo>
                    <a:pt x="120" y="16"/>
                  </a:lnTo>
                  <a:lnTo>
                    <a:pt x="121" y="21"/>
                  </a:lnTo>
                  <a:lnTo>
                    <a:pt x="128" y="44"/>
                  </a:lnTo>
                  <a:lnTo>
                    <a:pt x="136" y="71"/>
                  </a:lnTo>
                  <a:lnTo>
                    <a:pt x="142" y="102"/>
                  </a:lnTo>
                  <a:lnTo>
                    <a:pt x="148" y="133"/>
                  </a:lnTo>
                  <a:lnTo>
                    <a:pt x="149" y="149"/>
                  </a:lnTo>
                  <a:lnTo>
                    <a:pt x="149" y="166"/>
                  </a:lnTo>
                  <a:lnTo>
                    <a:pt x="149" y="182"/>
                  </a:lnTo>
                  <a:lnTo>
                    <a:pt x="148" y="199"/>
                  </a:lnTo>
                  <a:lnTo>
                    <a:pt x="146" y="215"/>
                  </a:lnTo>
                  <a:lnTo>
                    <a:pt x="142" y="232"/>
                  </a:lnTo>
                  <a:lnTo>
                    <a:pt x="137" y="248"/>
                  </a:lnTo>
                  <a:lnTo>
                    <a:pt x="131" y="263"/>
                  </a:lnTo>
                  <a:lnTo>
                    <a:pt x="119" y="248"/>
                  </a:lnTo>
                  <a:lnTo>
                    <a:pt x="108" y="229"/>
                  </a:lnTo>
                  <a:lnTo>
                    <a:pt x="97" y="208"/>
                  </a:lnTo>
                  <a:lnTo>
                    <a:pt x="89" y="191"/>
                  </a:lnTo>
                  <a:lnTo>
                    <a:pt x="87" y="187"/>
                  </a:lnTo>
                  <a:lnTo>
                    <a:pt x="85" y="183"/>
                  </a:lnTo>
                  <a:lnTo>
                    <a:pt x="81" y="182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5" y="185"/>
                  </a:lnTo>
                  <a:lnTo>
                    <a:pt x="63" y="187"/>
                  </a:lnTo>
                  <a:lnTo>
                    <a:pt x="52" y="205"/>
                  </a:lnTo>
                  <a:lnTo>
                    <a:pt x="31" y="244"/>
                  </a:lnTo>
                  <a:lnTo>
                    <a:pt x="19" y="269"/>
                  </a:lnTo>
                  <a:lnTo>
                    <a:pt x="9" y="294"/>
                  </a:lnTo>
                  <a:lnTo>
                    <a:pt x="5" y="308"/>
                  </a:lnTo>
                  <a:lnTo>
                    <a:pt x="3" y="321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1" y="364"/>
                  </a:lnTo>
                  <a:lnTo>
                    <a:pt x="4" y="382"/>
                  </a:lnTo>
                  <a:lnTo>
                    <a:pt x="9" y="400"/>
                  </a:lnTo>
                  <a:lnTo>
                    <a:pt x="16" y="415"/>
                  </a:lnTo>
                  <a:lnTo>
                    <a:pt x="23" y="431"/>
                  </a:lnTo>
                  <a:lnTo>
                    <a:pt x="33" y="446"/>
                  </a:lnTo>
                  <a:lnTo>
                    <a:pt x="45" y="461"/>
                  </a:lnTo>
                  <a:lnTo>
                    <a:pt x="58" y="473"/>
                  </a:lnTo>
                  <a:lnTo>
                    <a:pt x="72" y="485"/>
                  </a:lnTo>
                  <a:lnTo>
                    <a:pt x="87" y="495"/>
                  </a:lnTo>
                  <a:lnTo>
                    <a:pt x="103" y="505"/>
                  </a:lnTo>
                  <a:lnTo>
                    <a:pt x="120" y="512"/>
                  </a:lnTo>
                  <a:lnTo>
                    <a:pt x="138" y="518"/>
                  </a:lnTo>
                  <a:lnTo>
                    <a:pt x="157" y="523"/>
                  </a:lnTo>
                  <a:lnTo>
                    <a:pt x="176" y="525"/>
                  </a:lnTo>
                  <a:lnTo>
                    <a:pt x="196" y="527"/>
                  </a:lnTo>
                  <a:lnTo>
                    <a:pt x="215" y="525"/>
                  </a:lnTo>
                  <a:lnTo>
                    <a:pt x="235" y="523"/>
                  </a:lnTo>
                  <a:lnTo>
                    <a:pt x="253" y="518"/>
                  </a:lnTo>
                  <a:lnTo>
                    <a:pt x="271" y="512"/>
                  </a:lnTo>
                  <a:lnTo>
                    <a:pt x="289" y="505"/>
                  </a:lnTo>
                  <a:lnTo>
                    <a:pt x="304" y="496"/>
                  </a:lnTo>
                  <a:lnTo>
                    <a:pt x="320" y="485"/>
                  </a:lnTo>
                  <a:lnTo>
                    <a:pt x="334" y="474"/>
                  </a:lnTo>
                  <a:lnTo>
                    <a:pt x="346" y="461"/>
                  </a:lnTo>
                  <a:lnTo>
                    <a:pt x="358" y="447"/>
                  </a:lnTo>
                  <a:lnTo>
                    <a:pt x="368" y="432"/>
                  </a:lnTo>
                  <a:lnTo>
                    <a:pt x="375" y="417"/>
                  </a:lnTo>
                  <a:lnTo>
                    <a:pt x="383" y="400"/>
                  </a:lnTo>
                  <a:lnTo>
                    <a:pt x="387" y="382"/>
                  </a:lnTo>
                  <a:lnTo>
                    <a:pt x="390" y="364"/>
                  </a:lnTo>
                  <a:lnTo>
                    <a:pt x="391" y="346"/>
                  </a:lnTo>
                  <a:lnTo>
                    <a:pt x="391" y="332"/>
                  </a:lnTo>
                  <a:lnTo>
                    <a:pt x="390" y="319"/>
                  </a:lnTo>
                  <a:lnTo>
                    <a:pt x="389" y="305"/>
                  </a:lnTo>
                  <a:lnTo>
                    <a:pt x="386" y="292"/>
                  </a:lnTo>
                  <a:lnTo>
                    <a:pt x="380" y="265"/>
                  </a:lnTo>
                  <a:lnTo>
                    <a:pt x="372" y="238"/>
                  </a:lnTo>
                  <a:lnTo>
                    <a:pt x="361" y="211"/>
                  </a:lnTo>
                  <a:lnTo>
                    <a:pt x="348" y="186"/>
                  </a:lnTo>
                  <a:lnTo>
                    <a:pt x="334" y="161"/>
                  </a:lnTo>
                  <a:lnTo>
                    <a:pt x="318" y="137"/>
                  </a:lnTo>
                  <a:lnTo>
                    <a:pt x="299" y="114"/>
                  </a:lnTo>
                  <a:lnTo>
                    <a:pt x="280" y="93"/>
                  </a:lnTo>
                  <a:lnTo>
                    <a:pt x="259" y="72"/>
                  </a:lnTo>
                  <a:lnTo>
                    <a:pt x="237" y="54"/>
                  </a:lnTo>
                  <a:lnTo>
                    <a:pt x="215" y="38"/>
                  </a:lnTo>
                  <a:lnTo>
                    <a:pt x="191" y="23"/>
                  </a:lnTo>
                  <a:lnTo>
                    <a:pt x="179" y="17"/>
                  </a:lnTo>
                  <a:lnTo>
                    <a:pt x="165" y="11"/>
                  </a:lnTo>
                  <a:lnTo>
                    <a:pt x="153" y="5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9423400" y="1571625"/>
              <a:ext cx="76200" cy="104775"/>
            </a:xfrm>
            <a:custGeom>
              <a:avLst/>
              <a:gdLst/>
              <a:ahLst/>
              <a:cxnLst/>
              <a:rect l="l" t="t" r="r" b="b"/>
              <a:pathLst>
                <a:path w="240" h="331" extrusionOk="0">
                  <a:moveTo>
                    <a:pt x="226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1" y="318"/>
                  </a:lnTo>
                  <a:lnTo>
                    <a:pt x="62" y="323"/>
                  </a:lnTo>
                  <a:lnTo>
                    <a:pt x="66" y="327"/>
                  </a:lnTo>
                  <a:lnTo>
                    <a:pt x="71" y="329"/>
                  </a:lnTo>
                  <a:lnTo>
                    <a:pt x="75" y="331"/>
                  </a:lnTo>
                  <a:lnTo>
                    <a:pt x="166" y="331"/>
                  </a:lnTo>
                  <a:lnTo>
                    <a:pt x="171" y="329"/>
                  </a:lnTo>
                  <a:lnTo>
                    <a:pt x="176" y="327"/>
                  </a:lnTo>
                  <a:lnTo>
                    <a:pt x="178" y="323"/>
                  </a:lnTo>
                  <a:lnTo>
                    <a:pt x="181" y="318"/>
                  </a:lnTo>
                  <a:lnTo>
                    <a:pt x="240" y="18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18"/>
          <p:cNvGrpSpPr/>
          <p:nvPr/>
        </p:nvGrpSpPr>
        <p:grpSpPr>
          <a:xfrm>
            <a:off x="5899203" y="5295392"/>
            <a:ext cx="393593" cy="395856"/>
            <a:chOff x="11037888" y="3117850"/>
            <a:chExt cx="276225" cy="277813"/>
          </a:xfrm>
        </p:grpSpPr>
        <p:sp>
          <p:nvSpPr>
            <p:cNvPr id="270" name="Google Shape;270;p18"/>
            <p:cNvSpPr/>
            <p:nvPr/>
          </p:nvSpPr>
          <p:spPr>
            <a:xfrm>
              <a:off x="11037888" y="3222625"/>
              <a:ext cx="17463" cy="9525"/>
            </a:xfrm>
            <a:custGeom>
              <a:avLst/>
              <a:gdLst/>
              <a:ahLst/>
              <a:cxnLst/>
              <a:rect l="l" t="t" r="r" b="b"/>
              <a:pathLst>
                <a:path w="59" h="31" extrusionOk="0">
                  <a:moveTo>
                    <a:pt x="45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59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11080750" y="3141663"/>
              <a:ext cx="23813" cy="23813"/>
            </a:xfrm>
            <a:custGeom>
              <a:avLst/>
              <a:gdLst/>
              <a:ahLst/>
              <a:cxnLst/>
              <a:rect l="l" t="t" r="r" b="b"/>
              <a:pathLst>
                <a:path w="75" h="76" extrusionOk="0">
                  <a:moveTo>
                    <a:pt x="49" y="71"/>
                  </a:moveTo>
                  <a:lnTo>
                    <a:pt x="54" y="75"/>
                  </a:lnTo>
                  <a:lnTo>
                    <a:pt x="60" y="76"/>
                  </a:lnTo>
                  <a:lnTo>
                    <a:pt x="66" y="75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5" y="60"/>
                  </a:lnTo>
                  <a:lnTo>
                    <a:pt x="73" y="55"/>
                  </a:lnTo>
                  <a:lnTo>
                    <a:pt x="71" y="49"/>
                  </a:lnTo>
                  <a:lnTo>
                    <a:pt x="26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49" y="71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11171238" y="3117850"/>
              <a:ext cx="9525" cy="28575"/>
            </a:xfrm>
            <a:custGeom>
              <a:avLst/>
              <a:gdLst/>
              <a:ahLst/>
              <a:cxnLst/>
              <a:rect l="l" t="t" r="r" b="b"/>
              <a:pathLst>
                <a:path w="29" h="91" extrusionOk="0">
                  <a:moveTo>
                    <a:pt x="15" y="91"/>
                  </a:moveTo>
                  <a:lnTo>
                    <a:pt x="21" y="90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90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1242675" y="3141663"/>
              <a:ext cx="23813" cy="23813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16" y="75"/>
                  </a:moveTo>
                  <a:lnTo>
                    <a:pt x="21" y="75"/>
                  </a:lnTo>
                  <a:lnTo>
                    <a:pt x="25" y="7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5" y="15"/>
                  </a:lnTo>
                  <a:lnTo>
                    <a:pt x="74" y="10"/>
                  </a:lnTo>
                  <a:lnTo>
                    <a:pt x="71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50" y="5"/>
                  </a:lnTo>
                  <a:lnTo>
                    <a:pt x="5" y="49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1" y="66"/>
                  </a:lnTo>
                  <a:lnTo>
                    <a:pt x="5" y="71"/>
                  </a:lnTo>
                  <a:lnTo>
                    <a:pt x="10" y="75"/>
                  </a:lnTo>
                  <a:lnTo>
                    <a:pt x="16" y="75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1295063" y="32226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60" h="31" extrusionOk="0">
                  <a:moveTo>
                    <a:pt x="45" y="0"/>
                  </a:moveTo>
                  <a:lnTo>
                    <a:pt x="15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60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1055350" y="3184525"/>
              <a:ext cx="239713" cy="211138"/>
            </a:xfrm>
            <a:custGeom>
              <a:avLst/>
              <a:gdLst/>
              <a:ahLst/>
              <a:cxnLst/>
              <a:rect l="l" t="t" r="r" b="b"/>
              <a:pathLst>
                <a:path w="753" h="662" extrusionOk="0">
                  <a:moveTo>
                    <a:pt x="63" y="210"/>
                  </a:moveTo>
                  <a:lnTo>
                    <a:pt x="64" y="202"/>
                  </a:lnTo>
                  <a:lnTo>
                    <a:pt x="68" y="195"/>
                  </a:lnTo>
                  <a:lnTo>
                    <a:pt x="71" y="189"/>
                  </a:lnTo>
                  <a:lnTo>
                    <a:pt x="76" y="183"/>
                  </a:lnTo>
                  <a:lnTo>
                    <a:pt x="81" y="178"/>
                  </a:lnTo>
                  <a:lnTo>
                    <a:pt x="88" y="172"/>
                  </a:lnTo>
                  <a:lnTo>
                    <a:pt x="96" y="168"/>
                  </a:lnTo>
                  <a:lnTo>
                    <a:pt x="104" y="165"/>
                  </a:lnTo>
                  <a:lnTo>
                    <a:pt x="114" y="161"/>
                  </a:lnTo>
                  <a:lnTo>
                    <a:pt x="125" y="157"/>
                  </a:lnTo>
                  <a:lnTo>
                    <a:pt x="136" y="155"/>
                  </a:lnTo>
                  <a:lnTo>
                    <a:pt x="149" y="154"/>
                  </a:lnTo>
                  <a:lnTo>
                    <a:pt x="178" y="151"/>
                  </a:lnTo>
                  <a:lnTo>
                    <a:pt x="212" y="150"/>
                  </a:lnTo>
                  <a:lnTo>
                    <a:pt x="217" y="149"/>
                  </a:lnTo>
                  <a:lnTo>
                    <a:pt x="222" y="145"/>
                  </a:lnTo>
                  <a:lnTo>
                    <a:pt x="225" y="140"/>
                  </a:lnTo>
                  <a:lnTo>
                    <a:pt x="226" y="135"/>
                  </a:lnTo>
                  <a:lnTo>
                    <a:pt x="228" y="123"/>
                  </a:lnTo>
                  <a:lnTo>
                    <a:pt x="230" y="111"/>
                  </a:lnTo>
                  <a:lnTo>
                    <a:pt x="235" y="101"/>
                  </a:lnTo>
                  <a:lnTo>
                    <a:pt x="241" y="90"/>
                  </a:lnTo>
                  <a:lnTo>
                    <a:pt x="248" y="82"/>
                  </a:lnTo>
                  <a:lnTo>
                    <a:pt x="257" y="73"/>
                  </a:lnTo>
                  <a:lnTo>
                    <a:pt x="267" y="64"/>
                  </a:lnTo>
                  <a:lnTo>
                    <a:pt x="279" y="57"/>
                  </a:lnTo>
                  <a:lnTo>
                    <a:pt x="291" y="51"/>
                  </a:lnTo>
                  <a:lnTo>
                    <a:pt x="303" y="45"/>
                  </a:lnTo>
                  <a:lnTo>
                    <a:pt x="317" y="41"/>
                  </a:lnTo>
                  <a:lnTo>
                    <a:pt x="331" y="36"/>
                  </a:lnTo>
                  <a:lnTo>
                    <a:pt x="346" y="34"/>
                  </a:lnTo>
                  <a:lnTo>
                    <a:pt x="361" y="32"/>
                  </a:lnTo>
                  <a:lnTo>
                    <a:pt x="377" y="30"/>
                  </a:lnTo>
                  <a:lnTo>
                    <a:pt x="391" y="29"/>
                  </a:lnTo>
                  <a:lnTo>
                    <a:pt x="405" y="30"/>
                  </a:lnTo>
                  <a:lnTo>
                    <a:pt x="419" y="32"/>
                  </a:lnTo>
                  <a:lnTo>
                    <a:pt x="433" y="33"/>
                  </a:lnTo>
                  <a:lnTo>
                    <a:pt x="446" y="36"/>
                  </a:lnTo>
                  <a:lnTo>
                    <a:pt x="458" y="39"/>
                  </a:lnTo>
                  <a:lnTo>
                    <a:pt x="471" y="44"/>
                  </a:lnTo>
                  <a:lnTo>
                    <a:pt x="483" y="49"/>
                  </a:lnTo>
                  <a:lnTo>
                    <a:pt x="494" y="55"/>
                  </a:lnTo>
                  <a:lnTo>
                    <a:pt x="505" y="62"/>
                  </a:lnTo>
                  <a:lnTo>
                    <a:pt x="513" y="69"/>
                  </a:lnTo>
                  <a:lnTo>
                    <a:pt x="522" y="78"/>
                  </a:lnTo>
                  <a:lnTo>
                    <a:pt x="529" y="88"/>
                  </a:lnTo>
                  <a:lnTo>
                    <a:pt x="534" y="99"/>
                  </a:lnTo>
                  <a:lnTo>
                    <a:pt x="539" y="110"/>
                  </a:lnTo>
                  <a:lnTo>
                    <a:pt x="542" y="122"/>
                  </a:lnTo>
                  <a:lnTo>
                    <a:pt x="542" y="135"/>
                  </a:lnTo>
                  <a:lnTo>
                    <a:pt x="543" y="140"/>
                  </a:lnTo>
                  <a:lnTo>
                    <a:pt x="546" y="145"/>
                  </a:lnTo>
                  <a:lnTo>
                    <a:pt x="551" y="149"/>
                  </a:lnTo>
                  <a:lnTo>
                    <a:pt x="557" y="150"/>
                  </a:lnTo>
                  <a:lnTo>
                    <a:pt x="589" y="151"/>
                  </a:lnTo>
                  <a:lnTo>
                    <a:pt x="615" y="154"/>
                  </a:lnTo>
                  <a:lnTo>
                    <a:pt x="627" y="155"/>
                  </a:lnTo>
                  <a:lnTo>
                    <a:pt x="638" y="157"/>
                  </a:lnTo>
                  <a:lnTo>
                    <a:pt x="648" y="160"/>
                  </a:lnTo>
                  <a:lnTo>
                    <a:pt x="656" y="163"/>
                  </a:lnTo>
                  <a:lnTo>
                    <a:pt x="664" y="167"/>
                  </a:lnTo>
                  <a:lnTo>
                    <a:pt x="670" y="172"/>
                  </a:lnTo>
                  <a:lnTo>
                    <a:pt x="676" y="177"/>
                  </a:lnTo>
                  <a:lnTo>
                    <a:pt x="681" y="182"/>
                  </a:lnTo>
                  <a:lnTo>
                    <a:pt x="684" y="188"/>
                  </a:lnTo>
                  <a:lnTo>
                    <a:pt x="688" y="195"/>
                  </a:lnTo>
                  <a:lnTo>
                    <a:pt x="689" y="202"/>
                  </a:lnTo>
                  <a:lnTo>
                    <a:pt x="692" y="210"/>
                  </a:lnTo>
                  <a:lnTo>
                    <a:pt x="63" y="210"/>
                  </a:lnTo>
                  <a:close/>
                  <a:moveTo>
                    <a:pt x="362" y="345"/>
                  </a:moveTo>
                  <a:lnTo>
                    <a:pt x="362" y="315"/>
                  </a:lnTo>
                  <a:lnTo>
                    <a:pt x="363" y="310"/>
                  </a:lnTo>
                  <a:lnTo>
                    <a:pt x="366" y="305"/>
                  </a:lnTo>
                  <a:lnTo>
                    <a:pt x="371" y="301"/>
                  </a:lnTo>
                  <a:lnTo>
                    <a:pt x="377" y="300"/>
                  </a:lnTo>
                  <a:lnTo>
                    <a:pt x="383" y="301"/>
                  </a:lnTo>
                  <a:lnTo>
                    <a:pt x="388" y="305"/>
                  </a:lnTo>
                  <a:lnTo>
                    <a:pt x="390" y="310"/>
                  </a:lnTo>
                  <a:lnTo>
                    <a:pt x="391" y="315"/>
                  </a:lnTo>
                  <a:lnTo>
                    <a:pt x="391" y="345"/>
                  </a:lnTo>
                  <a:lnTo>
                    <a:pt x="390" y="351"/>
                  </a:lnTo>
                  <a:lnTo>
                    <a:pt x="388" y="356"/>
                  </a:lnTo>
                  <a:lnTo>
                    <a:pt x="383" y="359"/>
                  </a:lnTo>
                  <a:lnTo>
                    <a:pt x="377" y="360"/>
                  </a:lnTo>
                  <a:lnTo>
                    <a:pt x="371" y="359"/>
                  </a:lnTo>
                  <a:lnTo>
                    <a:pt x="366" y="356"/>
                  </a:lnTo>
                  <a:lnTo>
                    <a:pt x="363" y="351"/>
                  </a:lnTo>
                  <a:lnTo>
                    <a:pt x="362" y="345"/>
                  </a:lnTo>
                  <a:close/>
                  <a:moveTo>
                    <a:pt x="662" y="571"/>
                  </a:moveTo>
                  <a:lnTo>
                    <a:pt x="91" y="571"/>
                  </a:lnTo>
                  <a:lnTo>
                    <a:pt x="91" y="300"/>
                  </a:lnTo>
                  <a:lnTo>
                    <a:pt x="331" y="300"/>
                  </a:lnTo>
                  <a:lnTo>
                    <a:pt x="331" y="391"/>
                  </a:lnTo>
                  <a:lnTo>
                    <a:pt x="422" y="391"/>
                  </a:lnTo>
                  <a:lnTo>
                    <a:pt x="422" y="300"/>
                  </a:lnTo>
                  <a:lnTo>
                    <a:pt x="662" y="300"/>
                  </a:lnTo>
                  <a:lnTo>
                    <a:pt x="662" y="571"/>
                  </a:lnTo>
                  <a:close/>
                  <a:moveTo>
                    <a:pt x="738" y="210"/>
                  </a:moveTo>
                  <a:lnTo>
                    <a:pt x="722" y="210"/>
                  </a:lnTo>
                  <a:lnTo>
                    <a:pt x="720" y="196"/>
                  </a:lnTo>
                  <a:lnTo>
                    <a:pt x="716" y="185"/>
                  </a:lnTo>
                  <a:lnTo>
                    <a:pt x="711" y="174"/>
                  </a:lnTo>
                  <a:lnTo>
                    <a:pt x="705" y="165"/>
                  </a:lnTo>
                  <a:lnTo>
                    <a:pt x="699" y="156"/>
                  </a:lnTo>
                  <a:lnTo>
                    <a:pt x="691" y="149"/>
                  </a:lnTo>
                  <a:lnTo>
                    <a:pt x="682" y="143"/>
                  </a:lnTo>
                  <a:lnTo>
                    <a:pt x="672" y="138"/>
                  </a:lnTo>
                  <a:lnTo>
                    <a:pt x="661" y="133"/>
                  </a:lnTo>
                  <a:lnTo>
                    <a:pt x="650" y="129"/>
                  </a:lnTo>
                  <a:lnTo>
                    <a:pt x="638" y="127"/>
                  </a:lnTo>
                  <a:lnTo>
                    <a:pt x="626" y="124"/>
                  </a:lnTo>
                  <a:lnTo>
                    <a:pt x="599" y="121"/>
                  </a:lnTo>
                  <a:lnTo>
                    <a:pt x="571" y="119"/>
                  </a:lnTo>
                  <a:lnTo>
                    <a:pt x="568" y="107"/>
                  </a:lnTo>
                  <a:lnTo>
                    <a:pt x="565" y="94"/>
                  </a:lnTo>
                  <a:lnTo>
                    <a:pt x="560" y="82"/>
                  </a:lnTo>
                  <a:lnTo>
                    <a:pt x="554" y="71"/>
                  </a:lnTo>
                  <a:lnTo>
                    <a:pt x="546" y="61"/>
                  </a:lnTo>
                  <a:lnTo>
                    <a:pt x="537" y="50"/>
                  </a:lnTo>
                  <a:lnTo>
                    <a:pt x="527" y="41"/>
                  </a:lnTo>
                  <a:lnTo>
                    <a:pt x="516" y="33"/>
                  </a:lnTo>
                  <a:lnTo>
                    <a:pt x="504" y="25"/>
                  </a:lnTo>
                  <a:lnTo>
                    <a:pt x="490" y="18"/>
                  </a:lnTo>
                  <a:lnTo>
                    <a:pt x="476" y="13"/>
                  </a:lnTo>
                  <a:lnTo>
                    <a:pt x="461" y="8"/>
                  </a:lnTo>
                  <a:lnTo>
                    <a:pt x="445" y="5"/>
                  </a:lnTo>
                  <a:lnTo>
                    <a:pt x="428" y="2"/>
                  </a:lnTo>
                  <a:lnTo>
                    <a:pt x="410" y="0"/>
                  </a:lnTo>
                  <a:lnTo>
                    <a:pt x="391" y="0"/>
                  </a:lnTo>
                  <a:lnTo>
                    <a:pt x="375" y="0"/>
                  </a:lnTo>
                  <a:lnTo>
                    <a:pt x="358" y="1"/>
                  </a:lnTo>
                  <a:lnTo>
                    <a:pt x="341" y="3"/>
                  </a:lnTo>
                  <a:lnTo>
                    <a:pt x="325" y="7"/>
                  </a:lnTo>
                  <a:lnTo>
                    <a:pt x="309" y="12"/>
                  </a:lnTo>
                  <a:lnTo>
                    <a:pt x="294" y="17"/>
                  </a:lnTo>
                  <a:lnTo>
                    <a:pt x="279" y="23"/>
                  </a:lnTo>
                  <a:lnTo>
                    <a:pt x="266" y="30"/>
                  </a:lnTo>
                  <a:lnTo>
                    <a:pt x="252" y="39"/>
                  </a:lnTo>
                  <a:lnTo>
                    <a:pt x="240" y="47"/>
                  </a:lnTo>
                  <a:lnTo>
                    <a:pt x="229" y="57"/>
                  </a:lnTo>
                  <a:lnTo>
                    <a:pt x="219" y="68"/>
                  </a:lnTo>
                  <a:lnTo>
                    <a:pt x="212" y="79"/>
                  </a:lnTo>
                  <a:lnTo>
                    <a:pt x="204" y="93"/>
                  </a:lnTo>
                  <a:lnTo>
                    <a:pt x="201" y="106"/>
                  </a:lnTo>
                  <a:lnTo>
                    <a:pt x="197" y="119"/>
                  </a:lnTo>
                  <a:lnTo>
                    <a:pt x="174" y="121"/>
                  </a:lnTo>
                  <a:lnTo>
                    <a:pt x="149" y="123"/>
                  </a:lnTo>
                  <a:lnTo>
                    <a:pt x="136" y="124"/>
                  </a:lnTo>
                  <a:lnTo>
                    <a:pt x="123" y="127"/>
                  </a:lnTo>
                  <a:lnTo>
                    <a:pt x="110" y="130"/>
                  </a:lnTo>
                  <a:lnTo>
                    <a:pt x="97" y="134"/>
                  </a:lnTo>
                  <a:lnTo>
                    <a:pt x="86" y="139"/>
                  </a:lnTo>
                  <a:lnTo>
                    <a:pt x="74" y="145"/>
                  </a:lnTo>
                  <a:lnTo>
                    <a:pt x="64" y="152"/>
                  </a:lnTo>
                  <a:lnTo>
                    <a:pt x="54" y="161"/>
                  </a:lnTo>
                  <a:lnTo>
                    <a:pt x="46" y="171"/>
                  </a:lnTo>
                  <a:lnTo>
                    <a:pt x="40" y="183"/>
                  </a:lnTo>
                  <a:lnTo>
                    <a:pt x="35" y="195"/>
                  </a:lnTo>
                  <a:lnTo>
                    <a:pt x="32" y="210"/>
                  </a:lnTo>
                  <a:lnTo>
                    <a:pt x="15" y="210"/>
                  </a:lnTo>
                  <a:lnTo>
                    <a:pt x="10" y="211"/>
                  </a:lnTo>
                  <a:lnTo>
                    <a:pt x="5" y="215"/>
                  </a:lnTo>
                  <a:lnTo>
                    <a:pt x="2" y="220"/>
                  </a:lnTo>
                  <a:lnTo>
                    <a:pt x="0" y="226"/>
                  </a:lnTo>
                  <a:lnTo>
                    <a:pt x="0" y="646"/>
                  </a:lnTo>
                  <a:lnTo>
                    <a:pt x="2" y="652"/>
                  </a:lnTo>
                  <a:lnTo>
                    <a:pt x="5" y="657"/>
                  </a:lnTo>
                  <a:lnTo>
                    <a:pt x="10" y="660"/>
                  </a:lnTo>
                  <a:lnTo>
                    <a:pt x="15" y="662"/>
                  </a:lnTo>
                  <a:lnTo>
                    <a:pt x="738" y="662"/>
                  </a:lnTo>
                  <a:lnTo>
                    <a:pt x="743" y="660"/>
                  </a:lnTo>
                  <a:lnTo>
                    <a:pt x="748" y="657"/>
                  </a:lnTo>
                  <a:lnTo>
                    <a:pt x="752" y="652"/>
                  </a:lnTo>
                  <a:lnTo>
                    <a:pt x="753" y="646"/>
                  </a:lnTo>
                  <a:lnTo>
                    <a:pt x="753" y="224"/>
                  </a:lnTo>
                  <a:lnTo>
                    <a:pt x="752" y="220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1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11095038" y="3290888"/>
              <a:ext cx="161925" cy="66675"/>
            </a:xfrm>
            <a:custGeom>
              <a:avLst/>
              <a:gdLst/>
              <a:ahLst/>
              <a:cxnLst/>
              <a:rect l="l" t="t" r="r" b="b"/>
              <a:pathLst>
                <a:path w="511" h="210" extrusionOk="0">
                  <a:moveTo>
                    <a:pt x="180" y="0"/>
                  </a:moveTo>
                  <a:lnTo>
                    <a:pt x="0" y="0"/>
                  </a:lnTo>
                  <a:lnTo>
                    <a:pt x="0" y="210"/>
                  </a:lnTo>
                  <a:lnTo>
                    <a:pt x="511" y="210"/>
                  </a:lnTo>
                  <a:lnTo>
                    <a:pt x="511" y="0"/>
                  </a:lnTo>
                  <a:lnTo>
                    <a:pt x="331" y="0"/>
                  </a:lnTo>
                  <a:lnTo>
                    <a:pt x="331" y="90"/>
                  </a:lnTo>
                  <a:lnTo>
                    <a:pt x="180" y="9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8"/>
          <p:cNvGrpSpPr/>
          <p:nvPr/>
        </p:nvGrpSpPr>
        <p:grpSpPr>
          <a:xfrm>
            <a:off x="7070620" y="2868351"/>
            <a:ext cx="472474" cy="472474"/>
            <a:chOff x="7613650" y="1387475"/>
            <a:chExt cx="284163" cy="284163"/>
          </a:xfrm>
        </p:grpSpPr>
        <p:sp>
          <p:nvSpPr>
            <p:cNvPr id="278" name="Google Shape;278;p18"/>
            <p:cNvSpPr/>
            <p:nvPr/>
          </p:nvSpPr>
          <p:spPr>
            <a:xfrm>
              <a:off x="7613650" y="1471613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7781925" y="1387475"/>
              <a:ext cx="115888" cy="117475"/>
            </a:xfrm>
            <a:custGeom>
              <a:avLst/>
              <a:gdLst/>
              <a:ahLst/>
              <a:cxnLst/>
              <a:rect l="l" t="t" r="r" b="b"/>
              <a:pathLst>
                <a:path w="362" h="369" extrusionOk="0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rgbClr val="07306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8"/>
          <p:cNvSpPr/>
          <p:nvPr/>
        </p:nvSpPr>
        <p:spPr>
          <a:xfrm>
            <a:off x="8493800" y="2819925"/>
            <a:ext cx="33054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1" u="sng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Innovation 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5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Limitations in Alcohol consumption by certain time period.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500" b="1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Limitations in placing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1" name="Google Shape;281;p18"/>
          <p:cNvGrpSpPr/>
          <p:nvPr/>
        </p:nvGrpSpPr>
        <p:grpSpPr>
          <a:xfrm>
            <a:off x="5710943" y="3549804"/>
            <a:ext cx="770115" cy="774393"/>
            <a:chOff x="2025650" y="2516188"/>
            <a:chExt cx="285750" cy="287337"/>
          </a:xfrm>
        </p:grpSpPr>
        <p:sp>
          <p:nvSpPr>
            <p:cNvPr id="282" name="Google Shape;282;p18"/>
            <p:cNvSpPr/>
            <p:nvPr/>
          </p:nvSpPr>
          <p:spPr>
            <a:xfrm>
              <a:off x="2187575" y="2554288"/>
              <a:ext cx="38100" cy="107950"/>
            </a:xfrm>
            <a:custGeom>
              <a:avLst/>
              <a:gdLst/>
              <a:ahLst/>
              <a:cxnLst/>
              <a:rect l="l" t="t" r="r" b="b"/>
              <a:pathLst>
                <a:path w="95" h="271" extrusionOk="0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025650" y="2554288"/>
              <a:ext cx="146050" cy="220663"/>
            </a:xfrm>
            <a:custGeom>
              <a:avLst/>
              <a:gdLst/>
              <a:ahLst/>
              <a:cxnLst/>
              <a:rect l="l" t="t" r="r" b="b"/>
              <a:pathLst>
                <a:path w="369" h="554" extrusionOk="0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2085975" y="2622550"/>
              <a:ext cx="69850" cy="9525"/>
            </a:xfrm>
            <a:custGeom>
              <a:avLst/>
              <a:gdLst/>
              <a:ahLst/>
              <a:cxnLst/>
              <a:rect l="l" t="t" r="r" b="b"/>
              <a:pathLst>
                <a:path w="176" h="25" extrusionOk="0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085975" y="2651125"/>
              <a:ext cx="69850" cy="9525"/>
            </a:xfrm>
            <a:custGeom>
              <a:avLst/>
              <a:gdLst/>
              <a:ahLst/>
              <a:cxnLst/>
              <a:rect l="l" t="t" r="r" b="b"/>
              <a:pathLst>
                <a:path w="176" h="23" extrusionOk="0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2085975" y="2679700"/>
              <a:ext cx="69850" cy="9525"/>
            </a:xfrm>
            <a:custGeom>
              <a:avLst/>
              <a:gdLst/>
              <a:ahLst/>
              <a:cxnLst/>
              <a:rect l="l" t="t" r="r" b="b"/>
              <a:pathLst>
                <a:path w="176" h="23" extrusionOk="0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2085975" y="2708275"/>
              <a:ext cx="44450" cy="9525"/>
            </a:xfrm>
            <a:custGeom>
              <a:avLst/>
              <a:gdLst/>
              <a:ahLst/>
              <a:cxnLst/>
              <a:rect l="l" t="t" r="r" b="b"/>
              <a:pathLst>
                <a:path w="115" h="24" extrusionOk="0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2168525" y="2660650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361" h="362" extrusionOk="0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073275" y="2516188"/>
              <a:ext cx="104775" cy="82550"/>
            </a:xfrm>
            <a:custGeom>
              <a:avLst/>
              <a:gdLst/>
              <a:ahLst/>
              <a:cxnLst/>
              <a:rect l="l" t="t" r="r" b="b"/>
              <a:pathLst>
                <a:path w="264" h="205" extrusionOk="0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18"/>
          <p:cNvSpPr/>
          <p:nvPr/>
        </p:nvSpPr>
        <p:spPr>
          <a:xfrm>
            <a:off x="539423" y="2819932"/>
            <a:ext cx="318317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i="1" u="sng" dirty="0">
                <a:solidFill>
                  <a:schemeClr val="dk1"/>
                </a:solidFill>
                <a:latin typeface="Calibri"/>
                <a:ea typeface="Quattrocento Sans"/>
                <a:cs typeface="Calibri"/>
                <a:sym typeface="Calibri"/>
              </a:rPr>
              <a:t>Vision of Idea </a:t>
            </a:r>
            <a:r>
              <a:rPr lang="en-ID" sz="1600" b="1" dirty="0">
                <a:solidFill>
                  <a:schemeClr val="dk1"/>
                </a:solidFill>
                <a:latin typeface="Calibri"/>
                <a:ea typeface="Quattrocento Sans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solidFill>
                  <a:schemeClr val="dk1"/>
                </a:solidFill>
                <a:latin typeface="Calibri"/>
                <a:ea typeface="Quattrocento Sans"/>
                <a:cs typeface="Calibri"/>
                <a:sym typeface="Calibri"/>
              </a:rPr>
              <a:t>Real time issues faced by peoples during TASMAC outlets reopen and Drunken drive accidents</a:t>
            </a:r>
            <a:endParaRPr sz="1600" b="1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539423" y="4431966"/>
            <a:ext cx="318317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4238705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7591381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6627" y="189910"/>
            <a:ext cx="1581397" cy="14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 txBox="1"/>
          <p:nvPr/>
        </p:nvSpPr>
        <p:spPr>
          <a:xfrm>
            <a:off x="4636638" y="6101000"/>
            <a:ext cx="49575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b="1" i="1" u="sng" dirty="0">
                <a:latin typeface="Calibri"/>
                <a:ea typeface="Calibri"/>
                <a:cs typeface="Calibri"/>
                <a:sym typeface="Calibri"/>
              </a:rPr>
              <a:t>Benefits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D" sz="1500" b="1" dirty="0">
                <a:latin typeface="Calibri"/>
                <a:ea typeface="Calibri"/>
                <a:cs typeface="Calibri"/>
                <a:sym typeface="Calibri"/>
              </a:rPr>
              <a:t> Control of drunken drive accidents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D" sz="1500" b="1" dirty="0">
                <a:latin typeface="Calibri"/>
                <a:ea typeface="Calibri"/>
                <a:cs typeface="Calibri"/>
                <a:sym typeface="Calibri"/>
              </a:rPr>
              <a:t> Control of consumption of alcohol </a:t>
            </a:r>
            <a:r>
              <a:rPr lang="en-ID" sz="1500" b="1">
                <a:latin typeface="Calibri"/>
                <a:ea typeface="Calibri"/>
                <a:cs typeface="Calibri"/>
                <a:sym typeface="Calibri"/>
              </a:rPr>
              <a:t>mixiing</a:t>
            </a:r>
            <a:r>
              <a:rPr lang="en-ID" sz="1500" b="1" dirty="0">
                <a:latin typeface="Calibri"/>
                <a:ea typeface="Calibri"/>
                <a:cs typeface="Calibri"/>
                <a:sym typeface="Calibri"/>
              </a:rPr>
              <a:t> side effects  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424</Words>
  <Application>Microsoft Office PowerPoint</Application>
  <PresentationFormat>Widescreen</PresentationFormat>
  <Paragraphs>83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DFH – DRINK FROM HOME</vt:lpstr>
      <vt:lpstr>DFH - DRINK FROM HOME</vt:lpstr>
      <vt:lpstr>DRINK FROM HOME ( Online Liquor Selling Application )           </vt:lpstr>
      <vt:lpstr>Development Pipeline</vt:lpstr>
      <vt:lpstr>Vision of Innovation/Idea/Solution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♕</dc:creator>
  <cp:lastModifiedBy>mohanaravi232@gmail.com</cp:lastModifiedBy>
  <cp:revision>12</cp:revision>
  <dcterms:modified xsi:type="dcterms:W3CDTF">2021-12-21T08:32:44Z</dcterms:modified>
</cp:coreProperties>
</file>