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:DINESH KUMAR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312214380/5F61F648EF2591FA332436211565CB44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83</cp:revision>
  <dcterms:created xsi:type="dcterms:W3CDTF">2024-03-29T15:07:22Z</dcterms:created>
  <dcterms:modified xsi:type="dcterms:W3CDTF">2024-08-31T12:07:59Z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