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32" autoAdjust="0"/>
  </p:normalViewPr>
  <p:slideViewPr>
    <p:cSldViewPr snapToGrid="0">
      <p:cViewPr varScale="1">
        <p:scale>
          <a:sx n="79" d="100"/>
          <a:sy n="79" d="100"/>
        </p:scale>
        <p:origin x="-996" y="-78"/>
      </p:cViewPr>
      <p:guideLst>
        <p:guide orient="horz" pos="2160"/>
        <p:guide pos="3840"/>
      </p:guideLst>
    </p:cSldViewPr>
  </p:slideViewPr>
  <p:outlineViewPr>
    <p:cViewPr>
      <p:scale>
        <a:sx n="33" d="100"/>
        <a:sy n="33" d="100"/>
      </p:scale>
      <p:origin x="264" y="8795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ineshram08/dinesh-ram-au81002123901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WINDOWS\Videos\Captures\dinesh-ram-au810021239018_au810021239018%20Dinesh%20ram.ipynb%20at%20main%20&#183;%20dineshram08_dinesh-ram-au810021239018%20-%20Google%20Chrome%202024-04-24%2019-38-08.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smtClean="0">
                <a:solidFill>
                  <a:srgbClr val="2F5496"/>
                </a:solidFill>
              </a:rPr>
              <a:t>Dinesh</a:t>
            </a:r>
            <a:r>
              <a:rPr lang="en-US" sz="2000" b="1" dirty="0" smtClean="0">
                <a:solidFill>
                  <a:srgbClr val="2F5496"/>
                </a:solidFill>
              </a:rPr>
              <a:t> Ram S V</a:t>
            </a:r>
            <a:r>
              <a:rPr lang="en-US" sz="2000" b="1" dirty="0" smtClean="0">
                <a:solidFill>
                  <a:srgbClr val="2F5496"/>
                </a:solidFill>
                <a:latin typeface="Arial"/>
                <a:ea typeface="Arial"/>
                <a:cs typeface="Arial"/>
                <a:sym typeface="Arial"/>
              </a:rPr>
              <a:t>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AU810021239018</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dirty="0">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err="1">
                <a:solidFill>
                  <a:schemeClr val="accent1"/>
                </a:solidFill>
                <a:latin typeface="Arial"/>
                <a:ea typeface="Arial"/>
                <a:cs typeface="Arial"/>
                <a:sym typeface="Arial"/>
              </a:rPr>
              <a:t>GitHub</a:t>
            </a:r>
            <a:r>
              <a:rPr lang="en-US" sz="4400" b="1" dirty="0">
                <a:solidFill>
                  <a:schemeClr val="accent1"/>
                </a:solidFill>
                <a:latin typeface="Arial"/>
                <a:ea typeface="Arial"/>
                <a:cs typeface="Arial"/>
                <a:sym typeface="Arial"/>
              </a:rPr>
              <a:t>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hlinkClick r:id="rId3"/>
              </a:rPr>
              <a:t>https://</a:t>
            </a:r>
            <a:r>
              <a:rPr lang="en-US" dirty="0" smtClean="0">
                <a:hlinkClick r:id="rId3"/>
              </a:rPr>
              <a:t>github.com/dineshram08/dinesh-ram-au810021239018</a:t>
            </a:r>
            <a:endParaRPr lang="en-US" dirty="0" smtClean="0"/>
          </a:p>
          <a:p>
            <a:pPr lvl="0">
              <a:spcBef>
                <a:spcPts val="0"/>
              </a:spcBef>
              <a:buSzPts val="2600"/>
            </a:pP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dirty="0">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4" name="dinesh-ram-au810021239018_au810021239018 Dinesh ram.ipynb at main · dineshram08_dinesh-ram-au810021239018 - Google Chrome 2024-04-24 19-38-08.mp4">
            <a:hlinkClick r:id="" action="ppaction://media"/>
          </p:cNvPr>
          <p:cNvPicPr>
            <a:picLocks noRot="1" noChangeAspect="1"/>
          </p:cNvPicPr>
          <p:nvPr>
            <a:videoFile r:link="rId1"/>
          </p:nvPr>
        </p:nvPicPr>
        <p:blipFill>
          <a:blip r:embed="rId4"/>
          <a:stretch>
            <a:fillRect/>
          </a:stretch>
        </p:blipFill>
        <p:spPr>
          <a:xfrm>
            <a:off x="1371599" y="1384663"/>
            <a:ext cx="9771017" cy="4976948"/>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526</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cp:lastModifiedBy>
  <cp:revision>4</cp:revision>
  <dcterms:modified xsi:type="dcterms:W3CDTF">2024-04-24T14:20:27Z</dcterms:modified>
</cp:coreProperties>
</file>