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6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Analysis of Obesity Factors and Prediction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119315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highlight>
                  <a:srgbClr val="808080"/>
                </a:highlight>
              </a:rPr>
              <a:t>Dinesh Ram Veerappan Kosal </a:t>
            </a:r>
          </a:p>
          <a:p>
            <a:pPr algn="r"/>
            <a:r>
              <a:rPr lang="en-US" sz="2000" dirty="0" err="1">
                <a:solidFill>
                  <a:schemeClr val="tx1"/>
                </a:solidFill>
                <a:highlight>
                  <a:srgbClr val="808080"/>
                </a:highlight>
              </a:rPr>
              <a:t>Dr.Itauma</a:t>
            </a:r>
            <a:endParaRPr lang="en-US" sz="2000" dirty="0">
              <a:solidFill>
                <a:schemeClr val="tx1"/>
              </a:solidFill>
              <a:highlight>
                <a:srgbClr val="808080"/>
              </a:highlight>
            </a:endParaRPr>
          </a:p>
          <a:p>
            <a:pPr algn="r"/>
            <a:r>
              <a:rPr lang="en-US" sz="2000" dirty="0">
                <a:solidFill>
                  <a:schemeClr val="tx1"/>
                </a:solidFill>
                <a:highlight>
                  <a:srgbClr val="808080"/>
                </a:highlight>
              </a:rPr>
              <a:t>Northwood University</a:t>
            </a:r>
            <a:endParaRPr sz="2000" dirty="0">
              <a:solidFill>
                <a:schemeClr val="tx1"/>
              </a:solidFill>
              <a:highlight>
                <a:srgbClr val="80808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Analysis of factors contributing to obesity levels</a:t>
            </a:r>
          </a:p>
          <a:p>
            <a:pPr>
              <a:defRPr sz="1800"/>
            </a:pPr>
            <a:r>
              <a:t>• Exploration of relationships between demographic, dietary, and lifestyle factors</a:t>
            </a:r>
          </a:p>
          <a:p>
            <a:pPr>
              <a:defRPr sz="1800"/>
            </a:pPr>
            <a:r>
              <a:t>• Use of exploratory data analysis, regression modeling, classification techniques, and clustering algorithms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• Data collection and preprocessing</a:t>
            </a:r>
          </a:p>
          <a:p>
            <a:pPr>
              <a:defRPr sz="1800"/>
            </a:pPr>
            <a:r>
              <a:rPr dirty="0"/>
              <a:t>• Exploratory Data Analysis (EDA)</a:t>
            </a:r>
          </a:p>
          <a:p>
            <a:pPr>
              <a:defRPr sz="1800"/>
            </a:pPr>
            <a:r>
              <a:rPr dirty="0"/>
              <a:t>• Feature selection and engineering</a:t>
            </a:r>
          </a:p>
          <a:p>
            <a:pPr>
              <a:defRPr sz="1800"/>
            </a:pPr>
            <a:r>
              <a:rPr dirty="0"/>
              <a:t>• Application of machine learning models:</a:t>
            </a:r>
          </a:p>
          <a:p>
            <a:pPr>
              <a:defRPr sz="1800"/>
            </a:pPr>
            <a:r>
              <a:rPr dirty="0"/>
              <a:t>  - Regression</a:t>
            </a:r>
          </a:p>
          <a:p>
            <a:pPr>
              <a:defRPr sz="1800"/>
            </a:pPr>
            <a:r>
              <a:rPr dirty="0"/>
              <a:t>  - Classification</a:t>
            </a:r>
          </a:p>
          <a:p>
            <a:pPr>
              <a:defRPr sz="1800"/>
            </a:pPr>
            <a:r>
              <a:rPr dirty="0"/>
              <a:t>  - Clustering</a:t>
            </a:r>
            <a:endParaRPr lang="en-US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r>
              <a:rPr lang="en-US" sz="2400" dirty="0"/>
              <a:t>Tools Used:</a:t>
            </a:r>
          </a:p>
          <a:p>
            <a:pPr>
              <a:defRPr sz="1800"/>
            </a:pPr>
            <a:r>
              <a:rPr lang="en-US" dirty="0"/>
              <a:t>VS Code </a:t>
            </a:r>
          </a:p>
          <a:p>
            <a:pPr>
              <a:defRPr sz="1800"/>
            </a:pPr>
            <a:r>
              <a:rPr lang="en-US" dirty="0"/>
              <a:t>Minitab</a:t>
            </a:r>
          </a:p>
          <a:p>
            <a:pPr>
              <a:defRPr sz="1800"/>
            </a:pPr>
            <a:r>
              <a:rPr lang="en-US"/>
              <a:t>MS Word</a:t>
            </a:r>
            <a:endParaRPr lang="en-US" dirty="0"/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Findings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A7920-088B-796C-D130-D6A005BD7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 sz="1800"/>
            </a:pPr>
            <a:r>
              <a:rPr lang="en-US" dirty="0"/>
              <a:t>• Identification of significant factors influencing obesity</a:t>
            </a:r>
          </a:p>
          <a:p>
            <a:pPr>
              <a:defRPr sz="1800"/>
            </a:pPr>
            <a:r>
              <a:rPr lang="en-US" dirty="0"/>
              <a:t>• Correlation between lifestyle choices and obesity levels</a:t>
            </a:r>
          </a:p>
          <a:p>
            <a:pPr>
              <a:defRPr sz="1800"/>
            </a:pPr>
            <a:r>
              <a:rPr lang="en-US" dirty="0"/>
              <a:t>• Effectiveness of different prediction models</a:t>
            </a:r>
          </a:p>
          <a:p>
            <a:pPr>
              <a:defRPr sz="1800"/>
            </a:pPr>
            <a:r>
              <a:rPr lang="en-US" dirty="0"/>
              <a:t>• Patterns and clusters in obesity data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B0D9A-980A-24F0-C41B-2E97E008C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5513" y="273050"/>
            <a:ext cx="2650821" cy="22090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6BCFA2-0DDC-B030-1000-33BCB1279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513" y="5060950"/>
            <a:ext cx="4572000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6B248-E649-07EE-B024-483566D09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513" y="2691700"/>
            <a:ext cx="3629770" cy="21778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Insights for public health policies</a:t>
            </a:r>
          </a:p>
          <a:p>
            <a:pPr>
              <a:defRPr sz="1800"/>
            </a:pPr>
            <a:r>
              <a:t>• Personalized intervention strategies</a:t>
            </a:r>
          </a:p>
          <a:p>
            <a:pPr>
              <a:defRPr sz="1800"/>
            </a:pPr>
            <a:r>
              <a:t>• Importance of holistic approach to obesity management</a:t>
            </a:r>
          </a:p>
          <a:p>
            <a:pPr>
              <a:defRPr sz="1800"/>
            </a:pPr>
            <a:r>
              <a:t>• Potential for early identification of obesity risk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Summary of key contributions</a:t>
            </a:r>
          </a:p>
          <a:p>
            <a:pPr>
              <a:defRPr sz="1800"/>
            </a:pPr>
            <a:r>
              <a:t>• Limitations of the current study</a:t>
            </a:r>
          </a:p>
          <a:p>
            <a:pPr>
              <a:defRPr sz="1800"/>
            </a:pPr>
            <a:r>
              <a:t>• Recommendations for future research</a:t>
            </a:r>
          </a:p>
          <a:p>
            <a:pPr>
              <a:defRPr sz="1800"/>
            </a:pPr>
            <a:r>
              <a:t>• Potential applications in healthcare and policy-making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179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Analysis of Obesity Factors and Prediction Models</vt:lpstr>
      <vt:lpstr>Abstract</vt:lpstr>
      <vt:lpstr>Methodology</vt:lpstr>
      <vt:lpstr>Key Findings</vt:lpstr>
      <vt:lpstr>Implications</vt:lpstr>
      <vt:lpstr>Conclusion and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dinesh ram</dc:creator>
  <cp:keywords/>
  <dc:description>generated using python-pptx</dc:description>
  <cp:lastModifiedBy>Veerappan Kosal, Dinesh Ram</cp:lastModifiedBy>
  <cp:revision>2</cp:revision>
  <dcterms:created xsi:type="dcterms:W3CDTF">2013-01-27T09:14:16Z</dcterms:created>
  <dcterms:modified xsi:type="dcterms:W3CDTF">2024-10-19T01:52:05Z</dcterms:modified>
  <cp:category/>
</cp:coreProperties>
</file>