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6"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handoutMasterIdLst>
    <p:handoutMasterId r:id="rId16"/>
  </p:handoutMasterIdLst>
  <p:sldIdLst>
    <p:sldId id="256" r:id="rId5"/>
    <p:sldId id="266" r:id="rId6"/>
    <p:sldId id="271" r:id="rId7"/>
    <p:sldId id="299" r:id="rId8"/>
    <p:sldId id="305" r:id="rId9"/>
    <p:sldId id="303" r:id="rId10"/>
    <p:sldId id="306" r:id="rId11"/>
    <p:sldId id="307" r:id="rId12"/>
    <p:sldId id="304" r:id="rId13"/>
    <p:sldId id="28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598" autoAdjust="0"/>
  </p:normalViewPr>
  <p:slideViewPr>
    <p:cSldViewPr snapToGrid="0">
      <p:cViewPr varScale="1">
        <p:scale>
          <a:sx n="114" d="100"/>
          <a:sy n="114" d="100"/>
        </p:scale>
        <p:origin x="474" y="102"/>
      </p:cViewPr>
      <p:guideLst/>
    </p:cSldViewPr>
  </p:slideViewPr>
  <p:outlineViewPr>
    <p:cViewPr>
      <p:scale>
        <a:sx n="33" d="100"/>
        <a:sy n="33" d="100"/>
      </p:scale>
      <p:origin x="0" y="-57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1_2" csCatId="accent1" phldr="1"/>
      <dgm:spPr/>
      <dgm:t>
        <a:bodyPr/>
        <a:lstStyle/>
        <a:p>
          <a:endParaRPr lang="en-US"/>
        </a:p>
      </dgm:t>
    </dgm:pt>
    <dgm:pt modelId="{AE62509E-8FD5-4BC0-8484-49407DA07B2D}">
      <dgm:prSet phldrT="[Text]" custT="1"/>
      <dgm:spPr/>
      <dgm:t>
        <a:bodyPr/>
        <a:lstStyle/>
        <a:p>
          <a:pPr>
            <a:lnSpc>
              <a:spcPct val="100000"/>
            </a:lnSpc>
            <a:spcAft>
              <a:spcPts val="0"/>
            </a:spcAft>
          </a:pPr>
          <a:r>
            <a:rPr lang="en-US" sz="1200" b="1" spc="100" baseline="0" dirty="0">
              <a:solidFill>
                <a:schemeClr val="tx1"/>
              </a:solidFill>
            </a:rPr>
            <a:t>Capture demographic data</a:t>
          </a:r>
        </a:p>
      </dgm:t>
    </dgm:pt>
    <dgm:pt modelId="{8F2C679D-77AF-46F9-9ACE-1E1D440B1883}" type="parTrans" cxnId="{B681E0E7-0B3A-4DB8-BF19-F9AE0E1C787B}">
      <dgm:prSet/>
      <dgm:spPr/>
      <dgm:t>
        <a:bodyPr/>
        <a:lstStyle/>
        <a:p>
          <a:endParaRPr lang="en-US">
            <a:solidFill>
              <a:schemeClr val="tx1"/>
            </a:solidFill>
          </a:endParaRPr>
        </a:p>
      </dgm:t>
    </dgm:pt>
    <dgm:pt modelId="{5C2CB4AF-F88D-4FBE-A40E-0CC048A23B9E}" type="sibTrans" cxnId="{B681E0E7-0B3A-4DB8-BF19-F9AE0E1C787B}">
      <dgm:prSet/>
      <dgm:spPr/>
      <dgm:t>
        <a:bodyPr/>
        <a:lstStyle/>
        <a:p>
          <a:endParaRPr lang="en-US">
            <a:solidFill>
              <a:schemeClr val="tx1"/>
            </a:solidFill>
          </a:endParaRPr>
        </a:p>
      </dgm:t>
    </dgm:pt>
    <dgm:pt modelId="{54A260F9-80FA-4E2A-BE87-2C0670B83857}">
      <dgm:prSet phldrT="[Text]" custT="1"/>
      <dgm:spPr/>
      <dgm:t>
        <a:bodyPr/>
        <a:lstStyle/>
        <a:p>
          <a:pPr>
            <a:lnSpc>
              <a:spcPct val="90000"/>
            </a:lnSpc>
            <a:spcAft>
              <a:spcPts val="0"/>
            </a:spcAft>
            <a:buFont typeface="Arial" panose="020B0604020202020204" pitchFamily="34" charset="0"/>
            <a:buChar char="•"/>
          </a:pPr>
          <a:r>
            <a:rPr lang="en-US" sz="1100" b="0" i="0" spc="100" baseline="0" dirty="0">
              <a:solidFill>
                <a:schemeClr val="tx1"/>
              </a:solidFill>
            </a:rPr>
            <a:t>Acquire an individual's identity and demographic data.</a:t>
          </a:r>
          <a:endParaRPr lang="en-US" sz="1100" spc="100" baseline="0" dirty="0">
            <a:solidFill>
              <a:schemeClr val="tx1"/>
            </a:solidFill>
          </a:endParaRPr>
        </a:p>
      </dgm:t>
    </dgm:pt>
    <dgm:pt modelId="{3E4E3177-8F1B-40ED-B20A-6A6F0041E180}" type="parTrans" cxnId="{0D49E980-DE7B-46C8-A240-0AF3E38E1055}">
      <dgm:prSet/>
      <dgm:spPr/>
      <dgm:t>
        <a:bodyPr/>
        <a:lstStyle/>
        <a:p>
          <a:endParaRPr lang="en-US">
            <a:solidFill>
              <a:schemeClr val="tx1"/>
            </a:solidFill>
          </a:endParaRPr>
        </a:p>
      </dgm:t>
    </dgm:pt>
    <dgm:pt modelId="{BA9E60E0-CF2E-4096-A9F4-556713DB9AE4}" type="sibTrans" cxnId="{0D49E980-DE7B-46C8-A240-0AF3E38E1055}">
      <dgm:prSet/>
      <dgm:spPr/>
      <dgm:t>
        <a:bodyPr/>
        <a:lstStyle/>
        <a:p>
          <a:endParaRPr lang="en-US">
            <a:solidFill>
              <a:schemeClr val="tx1"/>
            </a:solidFill>
          </a:endParaRPr>
        </a:p>
      </dgm:t>
    </dgm:pt>
    <dgm:pt modelId="{20928AAA-F457-4A09-8AAC-A82210983FBE}">
      <dgm:prSet phldrT="[Text]" custT="1"/>
      <dgm:spPr/>
      <dgm:t>
        <a:bodyPr/>
        <a:lstStyle/>
        <a:p>
          <a:pPr>
            <a:lnSpc>
              <a:spcPct val="100000"/>
            </a:lnSpc>
            <a:spcAft>
              <a:spcPts val="0"/>
            </a:spcAft>
          </a:pPr>
          <a:r>
            <a:rPr lang="en-US" sz="1200" b="1" kern="1200" spc="100" baseline="0" dirty="0">
              <a:solidFill>
                <a:prstClr val="black"/>
              </a:solidFill>
              <a:latin typeface="Meiryo"/>
              <a:ea typeface="+mn-ea"/>
              <a:cs typeface="+mn-cs"/>
            </a:rPr>
            <a:t>Process</a:t>
          </a:r>
          <a:r>
            <a:rPr lang="en-US" sz="1800" kern="1200" spc="100" baseline="0" dirty="0">
              <a:solidFill>
                <a:schemeClr val="tx1"/>
              </a:solidFill>
            </a:rPr>
            <a:t> </a:t>
          </a:r>
          <a:r>
            <a:rPr lang="en-US" sz="1200" b="1" kern="1200" spc="100" baseline="0" dirty="0">
              <a:solidFill>
                <a:prstClr val="black"/>
              </a:solidFill>
              <a:latin typeface="Meiryo"/>
              <a:ea typeface="+mn-ea"/>
              <a:cs typeface="+mn-cs"/>
            </a:rPr>
            <a:t>identity data</a:t>
          </a:r>
        </a:p>
      </dgm:t>
    </dgm:pt>
    <dgm:pt modelId="{915085CE-2C78-4B64-8FF4-E48DB7BD55D2}" type="parTrans" cxnId="{BA476174-221B-4A3D-B4E2-5FCC084B59D3}">
      <dgm:prSet/>
      <dgm:spPr/>
      <dgm:t>
        <a:bodyPr/>
        <a:lstStyle/>
        <a:p>
          <a:endParaRPr lang="en-US">
            <a:solidFill>
              <a:schemeClr val="tx1"/>
            </a:solidFill>
          </a:endParaRPr>
        </a:p>
      </dgm:t>
    </dgm:pt>
    <dgm:pt modelId="{EB5D5454-A5E9-4E37-B514-DFC5324A66C0}" type="sibTrans" cxnId="{BA476174-221B-4A3D-B4E2-5FCC084B59D3}">
      <dgm:prSet/>
      <dgm:spPr/>
      <dgm:t>
        <a:bodyPr/>
        <a:lstStyle/>
        <a:p>
          <a:endParaRPr lang="en-US">
            <a:solidFill>
              <a:schemeClr val="tx1"/>
            </a:solidFill>
          </a:endParaRPr>
        </a:p>
      </dgm:t>
    </dgm:pt>
    <dgm:pt modelId="{9C6534A9-4C27-4998-80A5-DF23882CAE25}">
      <dgm:prSet phldrT="[Text]" custT="1"/>
      <dgm:spPr/>
      <dgm:t>
        <a:bodyPr/>
        <a:lstStyle/>
        <a:p>
          <a:pPr>
            <a:lnSpc>
              <a:spcPct val="90000"/>
            </a:lnSpc>
            <a:spcAft>
              <a:spcPts val="0"/>
            </a:spcAft>
            <a:buFont typeface="Arial" panose="020B0604020202020204" pitchFamily="34" charset="0"/>
            <a:buChar char="•"/>
          </a:pPr>
          <a:r>
            <a:rPr lang="en-US" sz="1100" b="0" i="0" spc="100" baseline="0" dirty="0">
              <a:solidFill>
                <a:schemeClr val="tx1"/>
              </a:solidFill>
            </a:rPr>
            <a:t>Process identity data to establish uniqueness, with the help of an ABIS provider.</a:t>
          </a:r>
          <a:endParaRPr lang="en-US" sz="1100" spc="100" baseline="0" dirty="0">
            <a:solidFill>
              <a:schemeClr val="tx1"/>
            </a:solidFill>
          </a:endParaRPr>
        </a:p>
      </dgm:t>
    </dgm:pt>
    <dgm:pt modelId="{0AA7231B-9394-4732-A7BE-3EB3CF2F8D70}" type="parTrans" cxnId="{82290D4D-2346-4E6C-B254-B9EAA4D01A23}">
      <dgm:prSet/>
      <dgm:spPr/>
      <dgm:t>
        <a:bodyPr/>
        <a:lstStyle/>
        <a:p>
          <a:endParaRPr lang="en-US">
            <a:solidFill>
              <a:schemeClr val="tx1"/>
            </a:solidFill>
          </a:endParaRPr>
        </a:p>
      </dgm:t>
    </dgm:pt>
    <dgm:pt modelId="{83B69D46-737C-4589-B359-6BD9DD58BC91}" type="sibTrans" cxnId="{82290D4D-2346-4E6C-B254-B9EAA4D01A23}">
      <dgm:prSet/>
      <dgm:spPr/>
      <dgm:t>
        <a:bodyPr/>
        <a:lstStyle/>
        <a:p>
          <a:endParaRPr lang="en-US">
            <a:solidFill>
              <a:schemeClr val="tx1"/>
            </a:solidFill>
          </a:endParaRPr>
        </a:p>
      </dgm:t>
    </dgm:pt>
    <dgm:pt modelId="{03738E35-4243-4E7D-A93F-C07DA3901E78}">
      <dgm:prSet phldrT="[Text]" custT="1"/>
      <dgm:spPr/>
      <dgm:t>
        <a:bodyPr/>
        <a:lstStyle/>
        <a:p>
          <a:pPr>
            <a:lnSpc>
              <a:spcPct val="100000"/>
            </a:lnSpc>
            <a:spcAft>
              <a:spcPts val="0"/>
            </a:spcAft>
          </a:pPr>
          <a:r>
            <a:rPr lang="en-US" sz="1200" b="1" kern="1200" spc="100" baseline="0" dirty="0">
              <a:solidFill>
                <a:prstClr val="black"/>
              </a:solidFill>
              <a:latin typeface="Meiryo"/>
              <a:ea typeface="+mn-ea"/>
              <a:cs typeface="+mn-cs"/>
            </a:rPr>
            <a:t>UIN Generation</a:t>
          </a:r>
        </a:p>
      </dgm:t>
    </dgm:pt>
    <dgm:pt modelId="{DABBAF6C-D1C9-42E1-B928-5ACDE3D21AB0}" type="parTrans" cxnId="{E41AD5BE-76F3-4A9E-8059-7FC968661703}">
      <dgm:prSet/>
      <dgm:spPr/>
      <dgm:t>
        <a:bodyPr/>
        <a:lstStyle/>
        <a:p>
          <a:endParaRPr lang="en-US">
            <a:solidFill>
              <a:schemeClr val="tx1"/>
            </a:solidFill>
          </a:endParaRPr>
        </a:p>
      </dgm:t>
    </dgm:pt>
    <dgm:pt modelId="{6BF5896A-A334-45B0-B451-09159F55B184}" type="sibTrans" cxnId="{E41AD5BE-76F3-4A9E-8059-7FC968661703}">
      <dgm:prSet/>
      <dgm:spPr/>
      <dgm:t>
        <a:bodyPr/>
        <a:lstStyle/>
        <a:p>
          <a:endParaRPr lang="en-US">
            <a:solidFill>
              <a:schemeClr val="tx1"/>
            </a:solidFill>
          </a:endParaRPr>
        </a:p>
      </dgm:t>
    </dgm:pt>
    <dgm:pt modelId="{34C8CD19-04E2-4488-965F-DC841C470D45}">
      <dgm:prSet phldrT="[Text]" custT="1"/>
      <dgm:spPr/>
      <dgm:t>
        <a:bodyPr/>
        <a:lstStyle/>
        <a:p>
          <a:pPr>
            <a:lnSpc>
              <a:spcPct val="90000"/>
            </a:lnSpc>
            <a:spcAft>
              <a:spcPts val="0"/>
            </a:spcAft>
            <a:buFont typeface="Arial" panose="020B0604020202020204" pitchFamily="34" charset="0"/>
            <a:buChar char="•"/>
          </a:pPr>
          <a:r>
            <a:rPr lang="en-US" sz="1100" b="0" i="0" kern="1200" spc="150" baseline="0" dirty="0">
              <a:solidFill>
                <a:schemeClr val="tx1"/>
              </a:solidFill>
            </a:rPr>
            <a:t>Generate and issue a </a:t>
          </a:r>
          <a:r>
            <a:rPr lang="en-US" sz="1100" b="1" i="0" u="sng" kern="1200" spc="150" baseline="0" dirty="0">
              <a:solidFill>
                <a:schemeClr val="tx1"/>
              </a:solidFill>
            </a:rPr>
            <a:t>U</a:t>
          </a:r>
          <a:r>
            <a:rPr lang="en-US" sz="1100" b="0" i="0" kern="1200" spc="150" baseline="0" dirty="0">
              <a:solidFill>
                <a:schemeClr val="tx1"/>
              </a:solidFill>
            </a:rPr>
            <a:t>nique </a:t>
          </a:r>
          <a:r>
            <a:rPr lang="en-US" sz="1100" b="1" i="0" u="sng" kern="1200" spc="150" baseline="0" dirty="0">
              <a:solidFill>
                <a:schemeClr val="tx1"/>
              </a:solidFill>
            </a:rPr>
            <a:t>I</a:t>
          </a:r>
          <a:r>
            <a:rPr lang="en-US" sz="1100" b="0" i="0" kern="1200" spc="150" baseline="0" dirty="0">
              <a:solidFill>
                <a:schemeClr val="tx1"/>
              </a:solidFill>
            </a:rPr>
            <a:t>dentity </a:t>
          </a:r>
          <a:r>
            <a:rPr lang="en-US" sz="1100" b="1" i="0" u="sng" kern="1200" spc="150" baseline="0" dirty="0">
              <a:solidFill>
                <a:schemeClr val="tx1"/>
              </a:solidFill>
            </a:rPr>
            <a:t>N</a:t>
          </a:r>
          <a:r>
            <a:rPr lang="en-US" sz="1100" b="0" i="0" kern="1200" spc="150" baseline="0" dirty="0">
              <a:solidFill>
                <a:schemeClr val="tx1"/>
              </a:solidFill>
            </a:rPr>
            <a:t>umber to the </a:t>
          </a:r>
          <a:r>
            <a:rPr lang="en-US" sz="1100" b="0" i="0" kern="1200" spc="150" baseline="0" dirty="0">
              <a:solidFill>
                <a:prstClr val="black"/>
              </a:solidFill>
              <a:latin typeface="Meiryo"/>
              <a:ea typeface="+mn-ea"/>
              <a:cs typeface="+mn-cs"/>
            </a:rPr>
            <a:t>individual.</a:t>
          </a:r>
        </a:p>
      </dgm:t>
    </dgm:pt>
    <dgm:pt modelId="{CD5F7DE2-2AD1-4CE8-AAC7-AD9C8E180CEA}" type="parTrans" cxnId="{07030C4E-4D62-4240-B10F-E41B801C763E}">
      <dgm:prSet/>
      <dgm:spPr/>
      <dgm:t>
        <a:bodyPr/>
        <a:lstStyle/>
        <a:p>
          <a:endParaRPr lang="en-US">
            <a:solidFill>
              <a:schemeClr val="tx1"/>
            </a:solidFill>
          </a:endParaRPr>
        </a:p>
      </dgm:t>
    </dgm:pt>
    <dgm:pt modelId="{7CE5955C-EC28-4D1B-9459-0C5458B1797D}" type="sibTrans" cxnId="{07030C4E-4D62-4240-B10F-E41B801C763E}">
      <dgm:prSet/>
      <dgm:spPr/>
      <dgm:t>
        <a:bodyPr/>
        <a:lstStyle/>
        <a:p>
          <a:endParaRPr lang="en-US">
            <a:solidFill>
              <a:schemeClr val="tx1"/>
            </a:solidFill>
          </a:endParaRPr>
        </a:p>
      </dgm:t>
    </dgm:pt>
    <dgm:pt modelId="{962BFD33-E216-4331-BBD8-38EEDAB2E2C0}">
      <dgm:prSet phldrT="[Text]" custT="1"/>
      <dgm:spPr/>
      <dgm:t>
        <a:bodyPr/>
        <a:lstStyle/>
        <a:p>
          <a:pPr>
            <a:lnSpc>
              <a:spcPct val="90000"/>
            </a:lnSpc>
            <a:spcAft>
              <a:spcPts val="0"/>
            </a:spcAft>
            <a:buFont typeface="Arial" panose="020B0604020202020204" pitchFamily="34" charset="0"/>
            <a:buChar char="•"/>
          </a:pPr>
          <a:r>
            <a:rPr lang="en-US" sz="1200" b="1" kern="1200" spc="100" baseline="0" dirty="0">
              <a:solidFill>
                <a:prstClr val="black"/>
              </a:solidFill>
              <a:latin typeface="Meiryo"/>
              <a:ea typeface="+mn-ea"/>
              <a:cs typeface="+mn-cs"/>
            </a:rPr>
            <a:t>Perform Authentication</a:t>
          </a:r>
        </a:p>
      </dgm:t>
    </dgm:pt>
    <dgm:pt modelId="{AB5F98BE-C987-462F-85E3-90E8BE69A319}" type="parTrans" cxnId="{D77C3B5C-C13D-41B7-AA50-BE60CD5D3FAD}">
      <dgm:prSet/>
      <dgm:spPr/>
      <dgm:t>
        <a:bodyPr/>
        <a:lstStyle/>
        <a:p>
          <a:endParaRPr lang="en-US">
            <a:solidFill>
              <a:schemeClr val="tx1"/>
            </a:solidFill>
          </a:endParaRPr>
        </a:p>
      </dgm:t>
    </dgm:pt>
    <dgm:pt modelId="{FF557E39-8331-4155-901F-701688C4CCAD}" type="sibTrans" cxnId="{D77C3B5C-C13D-41B7-AA50-BE60CD5D3FAD}">
      <dgm:prSet/>
      <dgm:spPr/>
      <dgm:t>
        <a:bodyPr/>
        <a:lstStyle/>
        <a:p>
          <a:endParaRPr lang="en-US">
            <a:solidFill>
              <a:schemeClr val="tx1"/>
            </a:solidFill>
          </a:endParaRPr>
        </a:p>
      </dgm:t>
    </dgm:pt>
    <dgm:pt modelId="{4B075034-3129-4DD5-98D7-318F326739CC}">
      <dgm:prSet phldrT="[Text]" custT="1"/>
      <dgm:spPr/>
      <dgm:t>
        <a:bodyPr/>
        <a:lstStyle/>
        <a:p>
          <a:pPr>
            <a:lnSpc>
              <a:spcPct val="90000"/>
            </a:lnSpc>
            <a:spcAft>
              <a:spcPts val="0"/>
            </a:spcAft>
            <a:buFont typeface="Arial" panose="020B0604020202020204" pitchFamily="34" charset="0"/>
            <a:buChar char="•"/>
          </a:pPr>
          <a:r>
            <a:rPr lang="en-US" sz="1200" b="1" kern="1200" spc="100" baseline="0" dirty="0">
              <a:solidFill>
                <a:prstClr val="black"/>
              </a:solidFill>
              <a:latin typeface="Meiryo"/>
              <a:ea typeface="+mn-ea"/>
              <a:cs typeface="+mn-cs"/>
            </a:rPr>
            <a:t>Administer</a:t>
          </a:r>
        </a:p>
      </dgm:t>
    </dgm:pt>
    <dgm:pt modelId="{ACA0AE6F-8D87-4F61-8D3E-12FC4D4132DA}" type="parTrans" cxnId="{3FFF5DC7-0983-4794-B4CB-F1F2D9CE51EC}">
      <dgm:prSet/>
      <dgm:spPr/>
      <dgm:t>
        <a:bodyPr/>
        <a:lstStyle/>
        <a:p>
          <a:endParaRPr lang="en-US">
            <a:solidFill>
              <a:schemeClr val="tx1"/>
            </a:solidFill>
          </a:endParaRPr>
        </a:p>
      </dgm:t>
    </dgm:pt>
    <dgm:pt modelId="{4F1D94B4-1627-4363-B86E-DD3281EE398D}" type="sibTrans" cxnId="{3FFF5DC7-0983-4794-B4CB-F1F2D9CE51EC}">
      <dgm:prSet/>
      <dgm:spPr/>
      <dgm:t>
        <a:bodyPr/>
        <a:lstStyle/>
        <a:p>
          <a:endParaRPr lang="en-US">
            <a:solidFill>
              <a:schemeClr val="tx1"/>
            </a:solidFill>
          </a:endParaRPr>
        </a:p>
      </dgm:t>
    </dgm:pt>
    <dgm:pt modelId="{B296910E-5EDD-40B6-9F5C-49436E692D0A}">
      <dgm:prSet custT="1"/>
      <dgm:spPr/>
      <dgm:t>
        <a:bodyPr/>
        <a:lstStyle/>
        <a:p>
          <a:pPr>
            <a:buFont typeface="Arial" panose="020B0604020202020204" pitchFamily="34" charset="0"/>
            <a:buChar char="•"/>
          </a:pPr>
          <a:r>
            <a:rPr lang="en-US" sz="1100" b="0" i="0" spc="100" baseline="0" dirty="0">
              <a:solidFill>
                <a:schemeClr val="tx1"/>
              </a:solidFill>
            </a:rPr>
            <a:t>Perform authentication on the generated UIN and the individuals Biometric data captured previously.</a:t>
          </a:r>
          <a:endParaRPr lang="en-US" sz="1100" spc="100" baseline="0" dirty="0">
            <a:solidFill>
              <a:schemeClr val="tx1"/>
            </a:solidFill>
          </a:endParaRPr>
        </a:p>
      </dgm:t>
    </dgm:pt>
    <dgm:pt modelId="{911B340C-3486-4299-920E-5DB640C4EDC9}" type="parTrans" cxnId="{047969A5-710C-4C0E-B61E-734F166269A0}">
      <dgm:prSet/>
      <dgm:spPr/>
      <dgm:t>
        <a:bodyPr/>
        <a:lstStyle/>
        <a:p>
          <a:endParaRPr lang="en-US">
            <a:solidFill>
              <a:schemeClr val="tx1"/>
            </a:solidFill>
          </a:endParaRPr>
        </a:p>
      </dgm:t>
    </dgm:pt>
    <dgm:pt modelId="{33A0507C-F24C-416A-8E94-DB84555D29CB}" type="sibTrans" cxnId="{047969A5-710C-4C0E-B61E-734F166269A0}">
      <dgm:prSet/>
      <dgm:spPr/>
      <dgm:t>
        <a:bodyPr/>
        <a:lstStyle/>
        <a:p>
          <a:endParaRPr lang="en-US">
            <a:solidFill>
              <a:schemeClr val="tx1"/>
            </a:solidFill>
          </a:endParaRPr>
        </a:p>
      </dgm:t>
    </dgm:pt>
    <dgm:pt modelId="{1080EDDF-ADDC-4DF2-8E5F-F49A7CF611ED}">
      <dgm:prSet custT="1"/>
      <dgm:spPr/>
      <dgm:t>
        <a:bodyPr/>
        <a:lstStyle/>
        <a:p>
          <a:pPr>
            <a:buFont typeface="Arial" panose="020B0604020202020204" pitchFamily="34" charset="0"/>
            <a:buChar char="•"/>
          </a:pPr>
          <a:r>
            <a:rPr lang="en-US" sz="1100" b="0" i="0" spc="100" baseline="0" dirty="0">
              <a:solidFill>
                <a:schemeClr val="tx1"/>
              </a:solidFill>
            </a:rPr>
            <a:t>Provides capability for administration via various reporting and dashboarding techniques.</a:t>
          </a:r>
          <a:endParaRPr lang="en-US" sz="1100" spc="100" baseline="0" dirty="0">
            <a:solidFill>
              <a:schemeClr val="tx1"/>
            </a:solidFill>
          </a:endParaRPr>
        </a:p>
      </dgm:t>
    </dgm:pt>
    <dgm:pt modelId="{8583E403-5FDD-4D7C-B9B3-0CD49AFEBACE}" type="parTrans" cxnId="{0DE29C93-78F2-43AA-B58C-7715B6F0EBD8}">
      <dgm:prSet/>
      <dgm:spPr/>
      <dgm:t>
        <a:bodyPr/>
        <a:lstStyle/>
        <a:p>
          <a:endParaRPr lang="en-US">
            <a:solidFill>
              <a:schemeClr val="tx1"/>
            </a:solidFill>
          </a:endParaRPr>
        </a:p>
      </dgm:t>
    </dgm:pt>
    <dgm:pt modelId="{4C9E55B0-B04E-4552-BC60-A9DA24745302}" type="sibTrans" cxnId="{0DE29C93-78F2-43AA-B58C-7715B6F0EBD8}">
      <dgm:prSet/>
      <dgm:spPr/>
      <dgm:t>
        <a:bodyPr/>
        <a:lstStyle/>
        <a:p>
          <a:endParaRPr lang="en-US">
            <a:solidFill>
              <a:schemeClr val="tx1"/>
            </a:solidFill>
          </a:endParaRPr>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solidFill>
          <a:schemeClr val="accent3"/>
        </a:solidFill>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a:ln>
          <a:noFill/>
        </a:ln>
      </dgm:spPr>
    </dgm:pt>
    <dgm:pt modelId="{EAA550E8-D286-40B4-9B20-40DE0FCA02CE}" type="pres">
      <dgm:prSet presAssocID="{AE62509E-8FD5-4BC0-8484-49407DA07B2D}" presName="ConnectLine" presStyleLbl="alignNode1" presStyleIdx="0"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custScaleX="98025" custLinFactNeighborX="-7160">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custLinFactNeighborX="-807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a:ln>
          <a:noFill/>
        </a:ln>
      </dgm:spPr>
    </dgm:pt>
    <dgm:pt modelId="{14186A17-7B9F-4674-AD57-FF0C87A3CB32}" type="pres">
      <dgm:prSet presAssocID="{20928AAA-F457-4A09-8AAC-A82210983FBE}" presName="ConnectLine" presStyleLbl="alignNode1" presStyleIdx="1"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96885" custLinFactNeighborX="-13302">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custLinFactNeighborX="-14232" custLinFactNeighborY="4653">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a:ln>
          <a:noFill/>
        </a:ln>
      </dgm:spPr>
    </dgm:pt>
    <dgm:pt modelId="{F1C3FD7B-71E0-4012-B7CE-2C80433ED975}" type="pres">
      <dgm:prSet presAssocID="{03738E35-4243-4E7D-A93F-C07DA3901E78}" presName="ConnectLine" presStyleLbl="alignNode1" presStyleIdx="2"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custScaleX="103785" custLinFactNeighborX="-1001">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custLinFactNeighborX="-11968">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77D7097C-1EDE-4274-97C6-BE5F0924C39C}" type="pres">
      <dgm:prSet presAssocID="{6BF5896A-A334-45B0-B451-09159F55B184}" presName="spaceBetweenRectangles" presStyleCnt="0"/>
      <dgm:spPr/>
    </dgm:pt>
    <dgm:pt modelId="{DA0D1A8F-1D92-476F-972C-E82839B78B96}" type="pres">
      <dgm:prSet presAssocID="{962BFD33-E216-4331-BBD8-38EEDAB2E2C0}" presName="composite" presStyleCnt="0"/>
      <dgm:spPr/>
    </dgm:pt>
    <dgm:pt modelId="{A72D3A03-5E34-4B13-9747-5EFFE003B8C1}" type="pres">
      <dgm:prSet presAssocID="{962BFD33-E216-4331-BBD8-38EEDAB2E2C0}" presName="ConnectorPoint" presStyleLbl="fgAcc1" presStyleIdx="3" presStyleCnt="5"/>
      <dgm:spPr>
        <a:ln>
          <a:noFill/>
        </a:ln>
      </dgm:spPr>
    </dgm:pt>
    <dgm:pt modelId="{EB9D58D6-E34B-4990-86E2-B1CAE3536A29}" type="pres">
      <dgm:prSet presAssocID="{962BFD33-E216-4331-BBD8-38EEDAB2E2C0}" presName="ConnectLine" presStyleLbl="alignNode1" presStyleIdx="3"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gm:spPr>
    </dgm:pt>
    <dgm:pt modelId="{B9FF588F-5F27-4094-9B6D-747FD10A48B7}" type="pres">
      <dgm:prSet presAssocID="{962BFD33-E216-4331-BBD8-38EEDAB2E2C0}" presName="FlexibleEmptyPlaceHolder" presStyleCnt="0"/>
      <dgm:spPr/>
    </dgm:pt>
    <dgm:pt modelId="{160E0A3B-47C8-4C2F-8C45-EC9C3DFA1FFB}" type="pres">
      <dgm:prSet presAssocID="{962BFD33-E216-4331-BBD8-38EEDAB2E2C0}" presName="L2TextContainer" presStyleLbl="bgAcc1" presStyleIdx="3" presStyleCnt="5" custScaleX="101911" custLinFactNeighborX="4296">
        <dgm:presLayoutVars>
          <dgm:chMax val="0"/>
          <dgm:chPref val="0"/>
          <dgm:bulletEnabled val="1"/>
        </dgm:presLayoutVars>
      </dgm:prSet>
      <dgm:spPr/>
    </dgm:pt>
    <dgm:pt modelId="{5646D4EB-C7F1-4D0E-8051-C7D6C1D31ADE}" type="pres">
      <dgm:prSet presAssocID="{962BFD33-E216-4331-BBD8-38EEDAB2E2C0}" presName="L1TextContainer" presStyleLbl="revTx" presStyleIdx="3" presStyleCnt="5" custLinFactNeighborX="4657">
        <dgm:presLayoutVars>
          <dgm:chMax val="1"/>
          <dgm:chPref val="1"/>
          <dgm:bulletEnabled val="1"/>
        </dgm:presLayoutVars>
      </dgm:prSet>
      <dgm:spPr/>
    </dgm:pt>
    <dgm:pt modelId="{937215CC-5D52-40FA-BAD6-30FFF9CDB26A}" type="pres">
      <dgm:prSet presAssocID="{962BFD33-E216-4331-BBD8-38EEDAB2E2C0}" presName="EmptyPlaceHolder" presStyleCnt="0"/>
      <dgm:spPr/>
    </dgm:pt>
    <dgm:pt modelId="{33552C7C-A2D4-4FB7-AD93-DCB3C798AA86}" type="pres">
      <dgm:prSet presAssocID="{FF557E39-8331-4155-901F-701688C4CCAD}" presName="spaceBetweenRectangles" presStyleCnt="0"/>
      <dgm:spPr/>
    </dgm:pt>
    <dgm:pt modelId="{E02EEA3C-5485-4B77-B7B0-7A39B10F0BB4}" type="pres">
      <dgm:prSet presAssocID="{4B075034-3129-4DD5-98D7-318F326739CC}" presName="composite" presStyleCnt="0"/>
      <dgm:spPr/>
    </dgm:pt>
    <dgm:pt modelId="{864F9172-41AB-4727-BD60-71E6F62154FB}" type="pres">
      <dgm:prSet presAssocID="{4B075034-3129-4DD5-98D7-318F326739CC}" presName="ConnectorPoint" presStyleLbl="fgAcc1" presStyleIdx="4" presStyleCnt="5"/>
      <dgm:spPr>
        <a:ln>
          <a:noFill/>
        </a:ln>
      </dgm:spPr>
    </dgm:pt>
    <dgm:pt modelId="{9DE62C25-DC37-4130-AE3D-9F589C2E8903}" type="pres">
      <dgm:prSet presAssocID="{4B075034-3129-4DD5-98D7-318F326739CC}" presName="ConnectLine" presStyleLbl="alignNode1" presStyleIdx="4"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gm:spPr>
    </dgm:pt>
    <dgm:pt modelId="{D7C473BF-4C1D-41EC-BA7A-018501A202B0}" type="pres">
      <dgm:prSet presAssocID="{4B075034-3129-4DD5-98D7-318F326739CC}" presName="FlexibleEmptyPlaceHolder" presStyleCnt="0"/>
      <dgm:spPr/>
    </dgm:pt>
    <dgm:pt modelId="{277020A5-7024-4F77-9051-8B38AF80BE13}" type="pres">
      <dgm:prSet presAssocID="{4B075034-3129-4DD5-98D7-318F326739CC}" presName="L2TextContainer" presStyleLbl="bgAcc1" presStyleIdx="4" presStyleCnt="5" custScaleX="97063" custScaleY="100004" custLinFactNeighborX="7343">
        <dgm:presLayoutVars>
          <dgm:chMax val="0"/>
          <dgm:chPref val="0"/>
          <dgm:bulletEnabled val="1"/>
        </dgm:presLayoutVars>
      </dgm:prSet>
      <dgm:spPr/>
    </dgm:pt>
    <dgm:pt modelId="{03CEA676-E009-456C-B86F-9C9A7D3DA364}" type="pres">
      <dgm:prSet presAssocID="{4B075034-3129-4DD5-98D7-318F326739CC}" presName="L1TextContainer" presStyleLbl="revTx" presStyleIdx="4" presStyleCnt="5" custLinFactNeighborX="7433">
        <dgm:presLayoutVars>
          <dgm:chMax val="1"/>
          <dgm:chPref val="1"/>
          <dgm:bulletEnabled val="1"/>
        </dgm:presLayoutVars>
      </dgm:prSet>
      <dgm:spPr/>
    </dgm:pt>
    <dgm:pt modelId="{0FF1AF1C-630A-46D4-9EE9-7D0F99B23BBE}" type="pres">
      <dgm:prSet presAssocID="{4B075034-3129-4DD5-98D7-318F326739CC}"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9005EF1F-0C44-4C76-B6AD-2665A722A440}" type="presOf" srcId="{4B075034-3129-4DD5-98D7-318F326739CC}" destId="{03CEA676-E009-456C-B86F-9C9A7D3DA364}" srcOrd="0" destOrd="0" presId="urn:microsoft.com/office/officeart/2017/3/layout/HorizontalPathTimeline#2"/>
    <dgm:cxn modelId="{ABC35420-2881-483F-B687-1FB2F346360F}" type="presOf" srcId="{44D67ED0-6EEA-48F6-A9C1-BE754AABC76A}" destId="{93C358AC-5BA0-4CB6-B22F-1B95FA53D0F3}" srcOrd="0" destOrd="0" presId="urn:microsoft.com/office/officeart/2017/3/layout/HorizontalPathTimeline#2"/>
    <dgm:cxn modelId="{D77C3B5C-C13D-41B7-AA50-BE60CD5D3FAD}" srcId="{44D67ED0-6EEA-48F6-A9C1-BE754AABC76A}" destId="{962BFD33-E216-4331-BBD8-38EEDAB2E2C0}" srcOrd="3" destOrd="0" parTransId="{AB5F98BE-C987-462F-85E3-90E8BE69A319}" sibTransId="{FF557E39-8331-4155-901F-701688C4CCAD}"/>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0DE29C93-78F2-43AA-B58C-7715B6F0EBD8}" srcId="{4B075034-3129-4DD5-98D7-318F326739CC}" destId="{1080EDDF-ADDC-4DF2-8E5F-F49A7CF611ED}" srcOrd="0" destOrd="0" parTransId="{8583E403-5FDD-4D7C-B9B3-0CD49AFEBACE}" sibTransId="{4C9E55B0-B04E-4552-BC60-A9DA24745302}"/>
    <dgm:cxn modelId="{047969A5-710C-4C0E-B61E-734F166269A0}" srcId="{962BFD33-E216-4331-BBD8-38EEDAB2E2C0}" destId="{B296910E-5EDD-40B6-9F5C-49436E692D0A}" srcOrd="0" destOrd="0" parTransId="{911B340C-3486-4299-920E-5DB640C4EDC9}" sibTransId="{33A0507C-F24C-416A-8E94-DB84555D29CB}"/>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3FFF5DC7-0983-4794-B4CB-F1F2D9CE51EC}" srcId="{44D67ED0-6EEA-48F6-A9C1-BE754AABC76A}" destId="{4B075034-3129-4DD5-98D7-318F326739CC}" srcOrd="4" destOrd="0" parTransId="{ACA0AE6F-8D87-4F61-8D3E-12FC4D4132DA}" sibTransId="{4F1D94B4-1627-4363-B86E-DD3281EE398D}"/>
    <dgm:cxn modelId="{A48A7ACB-725B-40E0-9300-DE9CD4B48CEA}" type="presOf" srcId="{B296910E-5EDD-40B6-9F5C-49436E692D0A}" destId="{160E0A3B-47C8-4C2F-8C45-EC9C3DFA1FFB}" srcOrd="0" destOrd="0" presId="urn:microsoft.com/office/officeart/2017/3/layout/HorizontalPathTimeline#2"/>
    <dgm:cxn modelId="{B681E0E7-0B3A-4DB8-BF19-F9AE0E1C787B}" srcId="{44D67ED0-6EEA-48F6-A9C1-BE754AABC76A}" destId="{AE62509E-8FD5-4BC0-8484-49407DA07B2D}" srcOrd="0" destOrd="0" parTransId="{8F2C679D-77AF-46F9-9ACE-1E1D440B1883}" sibTransId="{5C2CB4AF-F88D-4FBE-A40E-0CC048A23B9E}"/>
    <dgm:cxn modelId="{E561ABF3-D381-4ACD-A1E0-00CFFAB2B8CD}" type="presOf" srcId="{1080EDDF-ADDC-4DF2-8E5F-F49A7CF611ED}" destId="{277020A5-7024-4F77-9051-8B38AF80BE13}" srcOrd="0" destOrd="0" presId="urn:microsoft.com/office/officeart/2017/3/layout/HorizontalPathTimeline#2"/>
    <dgm:cxn modelId="{69E0CAF8-BA7B-4071-83F2-34B7499AB9BD}" type="presOf" srcId="{962BFD33-E216-4331-BBD8-38EEDAB2E2C0}" destId="{5646D4EB-C7F1-4D0E-8051-C7D6C1D31ADE}" srcOrd="0" destOrd="0" presId="urn:microsoft.com/office/officeart/2017/3/layout/HorizontalPathTimeline#2"/>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195E9820-BD28-4383-BB8B-3801C236D4B5}" type="presParOf" srcId="{EE6F6E1A-AC88-44BD-8034-0C2734A7943C}" destId="{77D7097C-1EDE-4274-97C6-BE5F0924C39C}" srcOrd="5" destOrd="0" presId="urn:microsoft.com/office/officeart/2017/3/layout/HorizontalPathTimeline#2"/>
    <dgm:cxn modelId="{29CBD66A-1B9E-4227-A0A6-0A74303F6865}" type="presParOf" srcId="{EE6F6E1A-AC88-44BD-8034-0C2734A7943C}" destId="{DA0D1A8F-1D92-476F-972C-E82839B78B96}" srcOrd="6" destOrd="0" presId="urn:microsoft.com/office/officeart/2017/3/layout/HorizontalPathTimeline#2"/>
    <dgm:cxn modelId="{A350293D-0963-4BB3-858D-81760720AD56}" type="presParOf" srcId="{DA0D1A8F-1D92-476F-972C-E82839B78B96}" destId="{A72D3A03-5E34-4B13-9747-5EFFE003B8C1}" srcOrd="0" destOrd="0" presId="urn:microsoft.com/office/officeart/2017/3/layout/HorizontalPathTimeline#2"/>
    <dgm:cxn modelId="{AD06762D-21EE-4261-AD3E-60C1BFF2A574}" type="presParOf" srcId="{DA0D1A8F-1D92-476F-972C-E82839B78B96}" destId="{EB9D58D6-E34B-4990-86E2-B1CAE3536A29}" srcOrd="1" destOrd="0" presId="urn:microsoft.com/office/officeart/2017/3/layout/HorizontalPathTimeline#2"/>
    <dgm:cxn modelId="{BD022CFF-7A00-46AD-B49E-4FA70BAD24AF}" type="presParOf" srcId="{DA0D1A8F-1D92-476F-972C-E82839B78B96}" destId="{B9FF588F-5F27-4094-9B6D-747FD10A48B7}" srcOrd="2" destOrd="0" presId="urn:microsoft.com/office/officeart/2017/3/layout/HorizontalPathTimeline#2"/>
    <dgm:cxn modelId="{374BA1B3-3DEE-43EA-8E3F-977385263DC1}" type="presParOf" srcId="{DA0D1A8F-1D92-476F-972C-E82839B78B96}" destId="{160E0A3B-47C8-4C2F-8C45-EC9C3DFA1FFB}" srcOrd="3" destOrd="0" presId="urn:microsoft.com/office/officeart/2017/3/layout/HorizontalPathTimeline#2"/>
    <dgm:cxn modelId="{939964A6-04CF-4914-B621-59A261345117}" type="presParOf" srcId="{DA0D1A8F-1D92-476F-972C-E82839B78B96}" destId="{5646D4EB-C7F1-4D0E-8051-C7D6C1D31ADE}" srcOrd="4" destOrd="0" presId="urn:microsoft.com/office/officeart/2017/3/layout/HorizontalPathTimeline#2"/>
    <dgm:cxn modelId="{15513A16-9781-40EE-8F14-298BAFFAC844}" type="presParOf" srcId="{DA0D1A8F-1D92-476F-972C-E82839B78B96}" destId="{937215CC-5D52-40FA-BAD6-30FFF9CDB26A}" srcOrd="5" destOrd="0" presId="urn:microsoft.com/office/officeart/2017/3/layout/HorizontalPathTimeline#2"/>
    <dgm:cxn modelId="{63CC12B3-2BEC-4C22-AA69-B71529AA12A0}" type="presParOf" srcId="{EE6F6E1A-AC88-44BD-8034-0C2734A7943C}" destId="{33552C7C-A2D4-4FB7-AD93-DCB3C798AA86}" srcOrd="7" destOrd="0" presId="urn:microsoft.com/office/officeart/2017/3/layout/HorizontalPathTimeline#2"/>
    <dgm:cxn modelId="{BC239F0C-73B2-46F5-8CD5-C0E05EE657B1}" type="presParOf" srcId="{EE6F6E1A-AC88-44BD-8034-0C2734A7943C}" destId="{E02EEA3C-5485-4B77-B7B0-7A39B10F0BB4}" srcOrd="8" destOrd="0" presId="urn:microsoft.com/office/officeart/2017/3/layout/HorizontalPathTimeline#2"/>
    <dgm:cxn modelId="{E97A20AD-2C06-4101-A62B-1654DCD99024}" type="presParOf" srcId="{E02EEA3C-5485-4B77-B7B0-7A39B10F0BB4}" destId="{864F9172-41AB-4727-BD60-71E6F62154FB}" srcOrd="0" destOrd="0" presId="urn:microsoft.com/office/officeart/2017/3/layout/HorizontalPathTimeline#2"/>
    <dgm:cxn modelId="{CECCA3E3-40D1-4D70-A156-21D51D151C9D}" type="presParOf" srcId="{E02EEA3C-5485-4B77-B7B0-7A39B10F0BB4}" destId="{9DE62C25-DC37-4130-AE3D-9F589C2E8903}" srcOrd="1" destOrd="0" presId="urn:microsoft.com/office/officeart/2017/3/layout/HorizontalPathTimeline#2"/>
    <dgm:cxn modelId="{551F1B8E-C761-4A0D-BD20-1ADC2F8E7D4F}" type="presParOf" srcId="{E02EEA3C-5485-4B77-B7B0-7A39B10F0BB4}" destId="{D7C473BF-4C1D-41EC-BA7A-018501A202B0}" srcOrd="2" destOrd="0" presId="urn:microsoft.com/office/officeart/2017/3/layout/HorizontalPathTimeline#2"/>
    <dgm:cxn modelId="{B9F151E5-365B-4B4B-8365-7636CB8EE0DE}" type="presParOf" srcId="{E02EEA3C-5485-4B77-B7B0-7A39B10F0BB4}" destId="{277020A5-7024-4F77-9051-8B38AF80BE13}" srcOrd="3" destOrd="0" presId="urn:microsoft.com/office/officeart/2017/3/layout/HorizontalPathTimeline#2"/>
    <dgm:cxn modelId="{AD8E32F4-AD88-42BA-A1B7-B83C695C09E4}" type="presParOf" srcId="{E02EEA3C-5485-4B77-B7B0-7A39B10F0BB4}" destId="{03CEA676-E009-456C-B86F-9C9A7D3DA364}" srcOrd="4" destOrd="0" presId="urn:microsoft.com/office/officeart/2017/3/layout/HorizontalPathTimeline#2"/>
    <dgm:cxn modelId="{A5187015-38E2-4D85-A481-DFB73A5E1632}" type="presParOf" srcId="{E02EEA3C-5485-4B77-B7B0-7A39B10F0BB4}" destId="{0FF1AF1C-630A-46D4-9EE9-7D0F99B23BBE}"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5EDE14-4C91-4B6F-99C1-0DEB9F1B0E7E}" type="doc">
      <dgm:prSet loTypeId="urn:microsoft.com/office/officeart/2005/8/layout/hierarchy2" loCatId="hierarchy" qsTypeId="urn:microsoft.com/office/officeart/2005/8/quickstyle/simple3" qsCatId="simple" csTypeId="urn:microsoft.com/office/officeart/2005/8/colors/accent4_1" csCatId="accent4" phldr="1"/>
      <dgm:spPr/>
      <dgm:t>
        <a:bodyPr/>
        <a:lstStyle/>
        <a:p>
          <a:endParaRPr lang="en-US"/>
        </a:p>
      </dgm:t>
    </dgm:pt>
    <dgm:pt modelId="{DB266C91-B16B-428A-8781-FADFB296D259}">
      <dgm:prSet phldrT="[Text]"/>
      <dgm:spPr/>
      <dgm:t>
        <a:bodyPr/>
        <a:lstStyle/>
        <a:p>
          <a:r>
            <a:rPr lang="en-US" dirty="0"/>
            <a:t>MOSIP Modules</a:t>
          </a:r>
        </a:p>
      </dgm:t>
    </dgm:pt>
    <dgm:pt modelId="{B8DE58F0-38BF-4409-A642-7F64A217BAE9}" type="parTrans" cxnId="{1535BDC8-CF49-4711-BB94-8C1F0E1D72EA}">
      <dgm:prSet/>
      <dgm:spPr/>
      <dgm:t>
        <a:bodyPr/>
        <a:lstStyle/>
        <a:p>
          <a:endParaRPr lang="en-US"/>
        </a:p>
      </dgm:t>
    </dgm:pt>
    <dgm:pt modelId="{3ADA3191-5CF9-40ED-A560-CAC3211FB5F4}" type="sibTrans" cxnId="{1535BDC8-CF49-4711-BB94-8C1F0E1D72EA}">
      <dgm:prSet/>
      <dgm:spPr/>
      <dgm:t>
        <a:bodyPr/>
        <a:lstStyle/>
        <a:p>
          <a:endParaRPr lang="en-US"/>
        </a:p>
      </dgm:t>
    </dgm:pt>
    <dgm:pt modelId="{F0DCBAE9-8657-4B34-8E4C-BFCC7CD9B7BA}">
      <dgm:prSet phldrT="[Text]"/>
      <dgm:spPr/>
      <dgm:t>
        <a:bodyPr/>
        <a:lstStyle/>
        <a:p>
          <a:r>
            <a:rPr lang="en-US" dirty="0"/>
            <a:t>Core Modules</a:t>
          </a:r>
        </a:p>
      </dgm:t>
    </dgm:pt>
    <dgm:pt modelId="{C65D991C-C130-4EE3-B6A1-05839248DA81}" type="parTrans" cxnId="{ED71271F-2087-471A-A8F9-505D93C24E6E}">
      <dgm:prSet/>
      <dgm:spPr/>
      <dgm:t>
        <a:bodyPr/>
        <a:lstStyle/>
        <a:p>
          <a:endParaRPr lang="en-US"/>
        </a:p>
      </dgm:t>
    </dgm:pt>
    <dgm:pt modelId="{B8F1044D-F316-4882-A37D-E5CF1ACBD88A}" type="sibTrans" cxnId="{ED71271F-2087-471A-A8F9-505D93C24E6E}">
      <dgm:prSet/>
      <dgm:spPr/>
      <dgm:t>
        <a:bodyPr/>
        <a:lstStyle/>
        <a:p>
          <a:endParaRPr lang="en-US"/>
        </a:p>
      </dgm:t>
    </dgm:pt>
    <dgm:pt modelId="{EEEF9EF7-1471-4AF3-A202-768E99844E54}">
      <dgm:prSet phldrT="[Text]">
        <dgm:style>
          <a:lnRef idx="2">
            <a:schemeClr val="accent2"/>
          </a:lnRef>
          <a:fillRef idx="1">
            <a:schemeClr val="lt1"/>
          </a:fillRef>
          <a:effectRef idx="0">
            <a:schemeClr val="accent2"/>
          </a:effectRef>
          <a:fontRef idx="minor">
            <a:schemeClr val="dk1"/>
          </a:fontRef>
        </dgm:style>
      </dgm:prSet>
      <dgm:spPr/>
      <dgm:t>
        <a:bodyPr/>
        <a:lstStyle/>
        <a:p>
          <a:r>
            <a:rPr lang="en-US" dirty="0"/>
            <a:t>Pre-registration</a:t>
          </a:r>
        </a:p>
      </dgm:t>
    </dgm:pt>
    <dgm:pt modelId="{CD3BEE82-18FD-4AB8-887A-C05294FEC6F2}" type="parTrans" cxnId="{65320C3D-D412-4F1D-B76A-AB277CF7193C}">
      <dgm:prSet/>
      <dgm:spPr/>
      <dgm:t>
        <a:bodyPr/>
        <a:lstStyle/>
        <a:p>
          <a:endParaRPr lang="en-US"/>
        </a:p>
      </dgm:t>
    </dgm:pt>
    <dgm:pt modelId="{7F4ADFE8-ACCB-40F2-8788-55BA94553FCB}" type="sibTrans" cxnId="{65320C3D-D412-4F1D-B76A-AB277CF7193C}">
      <dgm:prSet/>
      <dgm:spPr/>
      <dgm:t>
        <a:bodyPr/>
        <a:lstStyle/>
        <a:p>
          <a:endParaRPr lang="en-US"/>
        </a:p>
      </dgm:t>
    </dgm:pt>
    <dgm:pt modelId="{DFBE66D7-C235-45A6-8BBC-AE1BE346D315}">
      <dgm:prSet phldrT="[Text]">
        <dgm:style>
          <a:lnRef idx="2">
            <a:schemeClr val="accent2"/>
          </a:lnRef>
          <a:fillRef idx="1">
            <a:schemeClr val="lt1"/>
          </a:fillRef>
          <a:effectRef idx="0">
            <a:schemeClr val="accent2"/>
          </a:effectRef>
          <a:fontRef idx="minor">
            <a:schemeClr val="dk1"/>
          </a:fontRef>
        </dgm:style>
      </dgm:prSet>
      <dgm:spPr/>
      <dgm:t>
        <a:bodyPr/>
        <a:lstStyle/>
        <a:p>
          <a:r>
            <a:rPr lang="en-US" dirty="0"/>
            <a:t>Registration client</a:t>
          </a:r>
        </a:p>
      </dgm:t>
    </dgm:pt>
    <dgm:pt modelId="{658F41FE-6A31-4D9B-9E2A-C7FC54DB06A3}" type="parTrans" cxnId="{549453D9-16CC-4E3D-AFBA-2BB7BD0289E2}">
      <dgm:prSet/>
      <dgm:spPr/>
      <dgm:t>
        <a:bodyPr/>
        <a:lstStyle/>
        <a:p>
          <a:endParaRPr lang="en-US"/>
        </a:p>
      </dgm:t>
    </dgm:pt>
    <dgm:pt modelId="{C89D2535-E07D-4630-9356-19617613A6A1}" type="sibTrans" cxnId="{549453D9-16CC-4E3D-AFBA-2BB7BD0289E2}">
      <dgm:prSet/>
      <dgm:spPr/>
      <dgm:t>
        <a:bodyPr/>
        <a:lstStyle/>
        <a:p>
          <a:endParaRPr lang="en-US"/>
        </a:p>
      </dgm:t>
    </dgm:pt>
    <dgm:pt modelId="{FF931162-B6A5-43B1-AFBB-7931A70215EC}">
      <dgm:prSet phldrT="[Text]"/>
      <dgm:spPr/>
      <dgm:t>
        <a:bodyPr/>
        <a:lstStyle/>
        <a:p>
          <a:r>
            <a:rPr lang="en-US" dirty="0"/>
            <a:t>Support Modules</a:t>
          </a:r>
        </a:p>
      </dgm:t>
    </dgm:pt>
    <dgm:pt modelId="{254DEF67-4918-4E36-8F69-822F1EB8E372}" type="parTrans" cxnId="{087E281B-1321-4F29-8CE1-6D178DCBDC2C}">
      <dgm:prSet/>
      <dgm:spPr/>
      <dgm:t>
        <a:bodyPr/>
        <a:lstStyle/>
        <a:p>
          <a:endParaRPr lang="en-US"/>
        </a:p>
      </dgm:t>
    </dgm:pt>
    <dgm:pt modelId="{0D19C352-146E-4BE4-B28C-28D8B09E4B39}" type="sibTrans" cxnId="{087E281B-1321-4F29-8CE1-6D178DCBDC2C}">
      <dgm:prSet/>
      <dgm:spPr/>
      <dgm:t>
        <a:bodyPr/>
        <a:lstStyle/>
        <a:p>
          <a:endParaRPr lang="en-US"/>
        </a:p>
      </dgm:t>
    </dgm:pt>
    <dgm:pt modelId="{00882E9C-853F-4717-9C2C-CACE7E910423}">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Partner Management</a:t>
          </a:r>
        </a:p>
      </dgm:t>
    </dgm:pt>
    <dgm:pt modelId="{114D9865-7343-42FD-979E-6DD56C197E85}" type="parTrans" cxnId="{BC291E3A-60A3-4A92-9418-4BB9A65B4A82}">
      <dgm:prSet/>
      <dgm:spPr/>
      <dgm:t>
        <a:bodyPr/>
        <a:lstStyle/>
        <a:p>
          <a:endParaRPr lang="en-US"/>
        </a:p>
      </dgm:t>
    </dgm:pt>
    <dgm:pt modelId="{1596B5E4-3BBC-4711-8B35-FEED2449E749}" type="sibTrans" cxnId="{BC291E3A-60A3-4A92-9418-4BB9A65B4A82}">
      <dgm:prSet/>
      <dgm:spPr/>
      <dgm:t>
        <a:bodyPr/>
        <a:lstStyle/>
        <a:p>
          <a:endParaRPr lang="en-US"/>
        </a:p>
      </dgm:t>
    </dgm:pt>
    <dgm:pt modelId="{98411BE9-EF01-4C78-8B82-13B119B32B80}">
      <dgm:prSet phldrT="[Text]">
        <dgm:style>
          <a:lnRef idx="2">
            <a:schemeClr val="accent2"/>
          </a:lnRef>
          <a:fillRef idx="1">
            <a:schemeClr val="lt1"/>
          </a:fillRef>
          <a:effectRef idx="0">
            <a:schemeClr val="accent2"/>
          </a:effectRef>
          <a:fontRef idx="minor">
            <a:schemeClr val="dk1"/>
          </a:fontRef>
        </dgm:style>
      </dgm:prSet>
      <dgm:spPr/>
      <dgm:t>
        <a:bodyPr/>
        <a:lstStyle/>
        <a:p>
          <a:r>
            <a:rPr lang="en-US"/>
            <a:t>Registration processor</a:t>
          </a:r>
          <a:endParaRPr lang="en-US" dirty="0"/>
        </a:p>
      </dgm:t>
    </dgm:pt>
    <dgm:pt modelId="{334941BC-BBA1-4C92-A228-D3FC79CF0BFB}" type="parTrans" cxnId="{F5579F0E-B2FF-472C-8E1A-8CC2DD147E1E}">
      <dgm:prSet/>
      <dgm:spPr/>
      <dgm:t>
        <a:bodyPr/>
        <a:lstStyle/>
        <a:p>
          <a:endParaRPr lang="en-US"/>
        </a:p>
      </dgm:t>
    </dgm:pt>
    <dgm:pt modelId="{89917713-2415-40E1-A6BF-8AD85CB08BC8}" type="sibTrans" cxnId="{F5579F0E-B2FF-472C-8E1A-8CC2DD147E1E}">
      <dgm:prSet/>
      <dgm:spPr/>
      <dgm:t>
        <a:bodyPr/>
        <a:lstStyle/>
        <a:p>
          <a:endParaRPr lang="en-US"/>
        </a:p>
      </dgm:t>
    </dgm:pt>
    <dgm:pt modelId="{9DBA7B00-2262-4DAA-919C-7C2C92F20C9F}">
      <dgm:prSet phldrT="[Text]">
        <dgm:style>
          <a:lnRef idx="2">
            <a:schemeClr val="accent2"/>
          </a:lnRef>
          <a:fillRef idx="1">
            <a:schemeClr val="lt1"/>
          </a:fillRef>
          <a:effectRef idx="0">
            <a:schemeClr val="accent2"/>
          </a:effectRef>
          <a:fontRef idx="minor">
            <a:schemeClr val="dk1"/>
          </a:fontRef>
        </dgm:style>
      </dgm:prSet>
      <dgm:spPr/>
      <dgm:t>
        <a:bodyPr/>
        <a:lstStyle/>
        <a:p>
          <a:r>
            <a:rPr lang="en-US" dirty="0"/>
            <a:t>ID Repository</a:t>
          </a:r>
        </a:p>
      </dgm:t>
    </dgm:pt>
    <dgm:pt modelId="{B8D13B58-20B4-4A39-9E3B-6CCC091D45ED}" type="parTrans" cxnId="{04C96BC2-298F-4AFA-9674-D1F471AD2BE6}">
      <dgm:prSet/>
      <dgm:spPr/>
      <dgm:t>
        <a:bodyPr/>
        <a:lstStyle/>
        <a:p>
          <a:endParaRPr lang="en-US"/>
        </a:p>
      </dgm:t>
    </dgm:pt>
    <dgm:pt modelId="{4C9E09C1-497D-4129-98FC-A045A5BA7491}" type="sibTrans" cxnId="{04C96BC2-298F-4AFA-9674-D1F471AD2BE6}">
      <dgm:prSet/>
      <dgm:spPr/>
      <dgm:t>
        <a:bodyPr/>
        <a:lstStyle/>
        <a:p>
          <a:endParaRPr lang="en-US"/>
        </a:p>
      </dgm:t>
    </dgm:pt>
    <dgm:pt modelId="{EBC4E7D7-F06F-4514-9CD6-E8F8E55198DD}">
      <dgm:prSet phldrT="[Text]">
        <dgm:style>
          <a:lnRef idx="2">
            <a:schemeClr val="accent2"/>
          </a:lnRef>
          <a:fillRef idx="1">
            <a:schemeClr val="lt1"/>
          </a:fillRef>
          <a:effectRef idx="0">
            <a:schemeClr val="accent2"/>
          </a:effectRef>
          <a:fontRef idx="minor">
            <a:schemeClr val="dk1"/>
          </a:fontRef>
        </dgm:style>
      </dgm:prSet>
      <dgm:spPr/>
      <dgm:t>
        <a:bodyPr/>
        <a:lstStyle/>
        <a:p>
          <a:r>
            <a:rPr lang="en-US"/>
            <a:t>Authentication</a:t>
          </a:r>
          <a:endParaRPr lang="en-US" dirty="0"/>
        </a:p>
      </dgm:t>
    </dgm:pt>
    <dgm:pt modelId="{531B1AE1-F31F-419C-8078-C0F91AD6B805}" type="parTrans" cxnId="{1B5B852A-6695-476B-A90D-990BDA56337D}">
      <dgm:prSet/>
      <dgm:spPr/>
      <dgm:t>
        <a:bodyPr/>
        <a:lstStyle/>
        <a:p>
          <a:endParaRPr lang="en-US"/>
        </a:p>
      </dgm:t>
    </dgm:pt>
    <dgm:pt modelId="{075D7FC2-D998-4AFF-AB83-99D561366732}" type="sibTrans" cxnId="{1B5B852A-6695-476B-A90D-990BDA56337D}">
      <dgm:prSet/>
      <dgm:spPr/>
      <dgm:t>
        <a:bodyPr/>
        <a:lstStyle/>
        <a:p>
          <a:endParaRPr lang="en-US"/>
        </a:p>
      </dgm:t>
    </dgm:pt>
    <dgm:pt modelId="{E7483A2D-5545-414B-9E54-71C299DB6A64}">
      <dgm:prSet phldrT="[Text]">
        <dgm:style>
          <a:lnRef idx="2">
            <a:schemeClr val="accent2"/>
          </a:lnRef>
          <a:fillRef idx="1">
            <a:schemeClr val="lt1"/>
          </a:fillRef>
          <a:effectRef idx="0">
            <a:schemeClr val="accent2"/>
          </a:effectRef>
          <a:fontRef idx="minor">
            <a:schemeClr val="dk1"/>
          </a:fontRef>
        </dgm:style>
      </dgm:prSet>
      <dgm:spPr/>
      <dgm:t>
        <a:bodyPr/>
        <a:lstStyle/>
        <a:p>
          <a:r>
            <a:rPr lang="en-US" dirty="0"/>
            <a:t>Resident Services</a:t>
          </a:r>
        </a:p>
      </dgm:t>
    </dgm:pt>
    <dgm:pt modelId="{3F8B66C3-8518-42C0-85F9-E5ADB5599963}" type="parTrans" cxnId="{6471353F-F2CA-4C91-B65C-EBC3A4FA41A8}">
      <dgm:prSet/>
      <dgm:spPr/>
      <dgm:t>
        <a:bodyPr/>
        <a:lstStyle/>
        <a:p>
          <a:endParaRPr lang="en-US"/>
        </a:p>
      </dgm:t>
    </dgm:pt>
    <dgm:pt modelId="{6F3B289E-916A-49A7-A875-1F7AF6CC8361}" type="sibTrans" cxnId="{6471353F-F2CA-4C91-B65C-EBC3A4FA41A8}">
      <dgm:prSet/>
      <dgm:spPr/>
      <dgm:t>
        <a:bodyPr/>
        <a:lstStyle/>
        <a:p>
          <a:endParaRPr lang="en-US"/>
        </a:p>
      </dgm:t>
    </dgm:pt>
    <dgm:pt modelId="{10B2DB69-A402-4352-9972-61F4DF078252}">
      <dgm:prSet phldrT="[Text]">
        <dgm:style>
          <a:lnRef idx="2">
            <a:schemeClr val="accent3"/>
          </a:lnRef>
          <a:fillRef idx="1">
            <a:schemeClr val="lt1"/>
          </a:fillRef>
          <a:effectRef idx="0">
            <a:schemeClr val="accent3"/>
          </a:effectRef>
          <a:fontRef idx="minor">
            <a:schemeClr val="dk1"/>
          </a:fontRef>
        </dgm:style>
      </dgm:prSet>
      <dgm:spPr/>
      <dgm:t>
        <a:bodyPr/>
        <a:lstStyle/>
        <a:p>
          <a:r>
            <a:rPr lang="en-US"/>
            <a:t>Administration</a:t>
          </a:r>
          <a:endParaRPr lang="en-US" dirty="0"/>
        </a:p>
      </dgm:t>
    </dgm:pt>
    <dgm:pt modelId="{DC48026F-9D55-4B16-A4FA-954EA5EAA034}" type="parTrans" cxnId="{A9C3945C-87C7-43E9-AC58-E2F57573A34D}">
      <dgm:prSet/>
      <dgm:spPr/>
      <dgm:t>
        <a:bodyPr/>
        <a:lstStyle/>
        <a:p>
          <a:endParaRPr lang="en-US"/>
        </a:p>
      </dgm:t>
    </dgm:pt>
    <dgm:pt modelId="{EB6D9658-849D-4846-8397-FA398F496C6C}" type="sibTrans" cxnId="{A9C3945C-87C7-43E9-AC58-E2F57573A34D}">
      <dgm:prSet/>
      <dgm:spPr/>
      <dgm:t>
        <a:bodyPr/>
        <a:lstStyle/>
        <a:p>
          <a:endParaRPr lang="en-US"/>
        </a:p>
      </dgm:t>
    </dgm:pt>
    <dgm:pt modelId="{06A265C3-146A-471B-9A2F-F6058093C4EA}">
      <dgm:prSet phldrT="[Text]">
        <dgm:style>
          <a:lnRef idx="2">
            <a:schemeClr val="accent3"/>
          </a:lnRef>
          <a:fillRef idx="1">
            <a:schemeClr val="lt1"/>
          </a:fillRef>
          <a:effectRef idx="0">
            <a:schemeClr val="accent3"/>
          </a:effectRef>
          <a:fontRef idx="minor">
            <a:schemeClr val="dk1"/>
          </a:fontRef>
        </dgm:style>
      </dgm:prSet>
      <dgm:spPr/>
      <dgm:t>
        <a:bodyPr/>
        <a:lstStyle/>
        <a:p>
          <a:r>
            <a:rPr lang="en-US"/>
            <a:t>Reporting</a:t>
          </a:r>
          <a:endParaRPr lang="en-US" dirty="0"/>
        </a:p>
      </dgm:t>
    </dgm:pt>
    <dgm:pt modelId="{F9C1E0D8-E61F-4016-8252-CDB54FBC4C13}" type="parTrans" cxnId="{7C171D94-FE9B-489B-966F-1A6FF0990AE6}">
      <dgm:prSet/>
      <dgm:spPr/>
      <dgm:t>
        <a:bodyPr/>
        <a:lstStyle/>
        <a:p>
          <a:endParaRPr lang="en-US"/>
        </a:p>
      </dgm:t>
    </dgm:pt>
    <dgm:pt modelId="{478736A6-0E39-4885-9D21-805B8B8CC750}" type="sibTrans" cxnId="{7C171D94-FE9B-489B-966F-1A6FF0990AE6}">
      <dgm:prSet/>
      <dgm:spPr/>
      <dgm:t>
        <a:bodyPr/>
        <a:lstStyle/>
        <a:p>
          <a:endParaRPr lang="en-US"/>
        </a:p>
      </dgm:t>
    </dgm:pt>
    <dgm:pt modelId="{6D4BCCB8-F79F-4678-8897-622C267022C9}" type="pres">
      <dgm:prSet presAssocID="{3D5EDE14-4C91-4B6F-99C1-0DEB9F1B0E7E}" presName="diagram" presStyleCnt="0">
        <dgm:presLayoutVars>
          <dgm:chPref val="1"/>
          <dgm:dir/>
          <dgm:animOne val="branch"/>
          <dgm:animLvl val="lvl"/>
          <dgm:resizeHandles val="exact"/>
        </dgm:presLayoutVars>
      </dgm:prSet>
      <dgm:spPr/>
    </dgm:pt>
    <dgm:pt modelId="{B7820174-FEA4-4C3F-81AE-AD372425944D}" type="pres">
      <dgm:prSet presAssocID="{DB266C91-B16B-428A-8781-FADFB296D259}" presName="root1" presStyleCnt="0"/>
      <dgm:spPr/>
    </dgm:pt>
    <dgm:pt modelId="{65D5E1AF-3D91-41BE-8072-D306DD0B7A31}" type="pres">
      <dgm:prSet presAssocID="{DB266C91-B16B-428A-8781-FADFB296D259}" presName="LevelOneTextNode" presStyleLbl="node0" presStyleIdx="0" presStyleCnt="1" custScaleX="167220" custScaleY="194292" custLinFactX="-100000" custLinFactNeighborX="-122021" custLinFactNeighborY="-17268">
        <dgm:presLayoutVars>
          <dgm:chPref val="3"/>
        </dgm:presLayoutVars>
      </dgm:prSet>
      <dgm:spPr/>
    </dgm:pt>
    <dgm:pt modelId="{4DF8B012-E1F5-40AF-9DA4-E7DD5E3CB719}" type="pres">
      <dgm:prSet presAssocID="{DB266C91-B16B-428A-8781-FADFB296D259}" presName="level2hierChild" presStyleCnt="0"/>
      <dgm:spPr/>
    </dgm:pt>
    <dgm:pt modelId="{C3AE2426-6C5A-43F1-BBD7-679154A674F4}" type="pres">
      <dgm:prSet presAssocID="{C65D991C-C130-4EE3-B6A1-05839248DA81}" presName="conn2-1" presStyleLbl="parChTrans1D2" presStyleIdx="0" presStyleCnt="2"/>
      <dgm:spPr/>
    </dgm:pt>
    <dgm:pt modelId="{011CD2D6-1F10-4EF5-BD3B-95C3E0002518}" type="pres">
      <dgm:prSet presAssocID="{C65D991C-C130-4EE3-B6A1-05839248DA81}" presName="connTx" presStyleLbl="parChTrans1D2" presStyleIdx="0" presStyleCnt="2"/>
      <dgm:spPr/>
    </dgm:pt>
    <dgm:pt modelId="{A8FBF30A-6DFB-4720-9C24-403A04BC5A66}" type="pres">
      <dgm:prSet presAssocID="{F0DCBAE9-8657-4B34-8E4C-BFCC7CD9B7BA}" presName="root2" presStyleCnt="0"/>
      <dgm:spPr/>
    </dgm:pt>
    <dgm:pt modelId="{CDBDB99C-BB8A-4C42-84E8-DA6CB36DE95B}" type="pres">
      <dgm:prSet presAssocID="{F0DCBAE9-8657-4B34-8E4C-BFCC7CD9B7BA}" presName="LevelTwoTextNode" presStyleLbl="node2" presStyleIdx="0" presStyleCnt="2" custScaleX="123328" custScaleY="129389" custLinFactNeighborX="-98676" custLinFactNeighborY="12335">
        <dgm:presLayoutVars>
          <dgm:chPref val="3"/>
        </dgm:presLayoutVars>
      </dgm:prSet>
      <dgm:spPr/>
    </dgm:pt>
    <dgm:pt modelId="{827C3602-F2FB-427D-89FB-3662949F76B5}" type="pres">
      <dgm:prSet presAssocID="{F0DCBAE9-8657-4B34-8E4C-BFCC7CD9B7BA}" presName="level3hierChild" presStyleCnt="0"/>
      <dgm:spPr/>
    </dgm:pt>
    <dgm:pt modelId="{A06C9558-D082-4E42-AB63-4AABDE9434D0}" type="pres">
      <dgm:prSet presAssocID="{CD3BEE82-18FD-4AB8-887A-C05294FEC6F2}" presName="conn2-1" presStyleLbl="parChTrans1D3" presStyleIdx="0" presStyleCnt="9"/>
      <dgm:spPr/>
    </dgm:pt>
    <dgm:pt modelId="{9EA7351E-9FF7-433A-8395-D50E0132E8E7}" type="pres">
      <dgm:prSet presAssocID="{CD3BEE82-18FD-4AB8-887A-C05294FEC6F2}" presName="connTx" presStyleLbl="parChTrans1D3" presStyleIdx="0" presStyleCnt="9"/>
      <dgm:spPr/>
    </dgm:pt>
    <dgm:pt modelId="{EF6EEDD6-B489-4439-AEC8-342053BEBBE3}" type="pres">
      <dgm:prSet presAssocID="{EEEF9EF7-1471-4AF3-A202-768E99844E54}" presName="root2" presStyleCnt="0"/>
      <dgm:spPr/>
    </dgm:pt>
    <dgm:pt modelId="{F1BD9CEA-3626-4B00-ACED-28C4B7D44068}" type="pres">
      <dgm:prSet presAssocID="{EEEF9EF7-1471-4AF3-A202-768E99844E54}" presName="LevelTwoTextNode" presStyleLbl="node3" presStyleIdx="0" presStyleCnt="9">
        <dgm:presLayoutVars>
          <dgm:chPref val="3"/>
        </dgm:presLayoutVars>
      </dgm:prSet>
      <dgm:spPr/>
    </dgm:pt>
    <dgm:pt modelId="{FE106E50-1288-4AB0-9B0B-F83C6BE93DF2}" type="pres">
      <dgm:prSet presAssocID="{EEEF9EF7-1471-4AF3-A202-768E99844E54}" presName="level3hierChild" presStyleCnt="0"/>
      <dgm:spPr/>
    </dgm:pt>
    <dgm:pt modelId="{47C9D6D1-C3E0-44C7-A78E-5010E690A13F}" type="pres">
      <dgm:prSet presAssocID="{658F41FE-6A31-4D9B-9E2A-C7FC54DB06A3}" presName="conn2-1" presStyleLbl="parChTrans1D3" presStyleIdx="1" presStyleCnt="9"/>
      <dgm:spPr/>
    </dgm:pt>
    <dgm:pt modelId="{B5780BE8-096B-4A43-9544-92146D07A46A}" type="pres">
      <dgm:prSet presAssocID="{658F41FE-6A31-4D9B-9E2A-C7FC54DB06A3}" presName="connTx" presStyleLbl="parChTrans1D3" presStyleIdx="1" presStyleCnt="9"/>
      <dgm:spPr/>
    </dgm:pt>
    <dgm:pt modelId="{4E53A5CB-03E5-4316-B57B-93DFD71BC92B}" type="pres">
      <dgm:prSet presAssocID="{DFBE66D7-C235-45A6-8BBC-AE1BE346D315}" presName="root2" presStyleCnt="0"/>
      <dgm:spPr/>
    </dgm:pt>
    <dgm:pt modelId="{44C45C80-B8D0-4DDD-8888-CAC88F5D4D1C}" type="pres">
      <dgm:prSet presAssocID="{DFBE66D7-C235-45A6-8BBC-AE1BE346D315}" presName="LevelTwoTextNode" presStyleLbl="node3" presStyleIdx="1" presStyleCnt="9">
        <dgm:presLayoutVars>
          <dgm:chPref val="3"/>
        </dgm:presLayoutVars>
      </dgm:prSet>
      <dgm:spPr/>
    </dgm:pt>
    <dgm:pt modelId="{37F622A0-D874-47BB-8D91-02A812828E93}" type="pres">
      <dgm:prSet presAssocID="{DFBE66D7-C235-45A6-8BBC-AE1BE346D315}" presName="level3hierChild" presStyleCnt="0"/>
      <dgm:spPr/>
    </dgm:pt>
    <dgm:pt modelId="{CC999116-DB59-417D-8F1B-41D4F8A2784C}" type="pres">
      <dgm:prSet presAssocID="{334941BC-BBA1-4C92-A228-D3FC79CF0BFB}" presName="conn2-1" presStyleLbl="parChTrans1D3" presStyleIdx="2" presStyleCnt="9"/>
      <dgm:spPr/>
    </dgm:pt>
    <dgm:pt modelId="{6C85463D-B961-4EA4-A11D-251BE34FB2AD}" type="pres">
      <dgm:prSet presAssocID="{334941BC-BBA1-4C92-A228-D3FC79CF0BFB}" presName="connTx" presStyleLbl="parChTrans1D3" presStyleIdx="2" presStyleCnt="9"/>
      <dgm:spPr/>
    </dgm:pt>
    <dgm:pt modelId="{54A08A49-6545-4C6B-9409-877691E960F7}" type="pres">
      <dgm:prSet presAssocID="{98411BE9-EF01-4C78-8B82-13B119B32B80}" presName="root2" presStyleCnt="0"/>
      <dgm:spPr/>
    </dgm:pt>
    <dgm:pt modelId="{A2478002-A79A-4FF9-811C-6C04ED88F2A0}" type="pres">
      <dgm:prSet presAssocID="{98411BE9-EF01-4C78-8B82-13B119B32B80}" presName="LevelTwoTextNode" presStyleLbl="node3" presStyleIdx="2" presStyleCnt="9">
        <dgm:presLayoutVars>
          <dgm:chPref val="3"/>
        </dgm:presLayoutVars>
      </dgm:prSet>
      <dgm:spPr/>
    </dgm:pt>
    <dgm:pt modelId="{0F4BE9B8-905B-40CB-946B-1B58E030537A}" type="pres">
      <dgm:prSet presAssocID="{98411BE9-EF01-4C78-8B82-13B119B32B80}" presName="level3hierChild" presStyleCnt="0"/>
      <dgm:spPr/>
    </dgm:pt>
    <dgm:pt modelId="{E8BACB2F-5703-4B45-A5D3-FB52AE0A4416}" type="pres">
      <dgm:prSet presAssocID="{B8D13B58-20B4-4A39-9E3B-6CCC091D45ED}" presName="conn2-1" presStyleLbl="parChTrans1D3" presStyleIdx="3" presStyleCnt="9"/>
      <dgm:spPr/>
    </dgm:pt>
    <dgm:pt modelId="{25E5E876-5203-4DE9-8757-2F8C6CBC43AE}" type="pres">
      <dgm:prSet presAssocID="{B8D13B58-20B4-4A39-9E3B-6CCC091D45ED}" presName="connTx" presStyleLbl="parChTrans1D3" presStyleIdx="3" presStyleCnt="9"/>
      <dgm:spPr/>
    </dgm:pt>
    <dgm:pt modelId="{A0B9763F-D7AF-44F5-85A2-FB5F44541868}" type="pres">
      <dgm:prSet presAssocID="{9DBA7B00-2262-4DAA-919C-7C2C92F20C9F}" presName="root2" presStyleCnt="0"/>
      <dgm:spPr/>
    </dgm:pt>
    <dgm:pt modelId="{0477535C-0B14-4BAA-BF8B-91F515E26FC9}" type="pres">
      <dgm:prSet presAssocID="{9DBA7B00-2262-4DAA-919C-7C2C92F20C9F}" presName="LevelTwoTextNode" presStyleLbl="node3" presStyleIdx="3" presStyleCnt="9">
        <dgm:presLayoutVars>
          <dgm:chPref val="3"/>
        </dgm:presLayoutVars>
      </dgm:prSet>
      <dgm:spPr/>
    </dgm:pt>
    <dgm:pt modelId="{40B32991-30F1-4884-8571-E41D4CF98C72}" type="pres">
      <dgm:prSet presAssocID="{9DBA7B00-2262-4DAA-919C-7C2C92F20C9F}" presName="level3hierChild" presStyleCnt="0"/>
      <dgm:spPr/>
    </dgm:pt>
    <dgm:pt modelId="{62CE2FF6-DB6B-46A2-8717-A38343393F8D}" type="pres">
      <dgm:prSet presAssocID="{531B1AE1-F31F-419C-8078-C0F91AD6B805}" presName="conn2-1" presStyleLbl="parChTrans1D3" presStyleIdx="4" presStyleCnt="9"/>
      <dgm:spPr/>
    </dgm:pt>
    <dgm:pt modelId="{9336E02C-46F2-41C4-9132-512B433140EB}" type="pres">
      <dgm:prSet presAssocID="{531B1AE1-F31F-419C-8078-C0F91AD6B805}" presName="connTx" presStyleLbl="parChTrans1D3" presStyleIdx="4" presStyleCnt="9"/>
      <dgm:spPr/>
    </dgm:pt>
    <dgm:pt modelId="{3750CA1A-EE55-4D0A-B221-32F154BEC757}" type="pres">
      <dgm:prSet presAssocID="{EBC4E7D7-F06F-4514-9CD6-E8F8E55198DD}" presName="root2" presStyleCnt="0"/>
      <dgm:spPr/>
    </dgm:pt>
    <dgm:pt modelId="{89817B20-F4AC-4341-B373-5B49983D380F}" type="pres">
      <dgm:prSet presAssocID="{EBC4E7D7-F06F-4514-9CD6-E8F8E55198DD}" presName="LevelTwoTextNode" presStyleLbl="node3" presStyleIdx="4" presStyleCnt="9">
        <dgm:presLayoutVars>
          <dgm:chPref val="3"/>
        </dgm:presLayoutVars>
      </dgm:prSet>
      <dgm:spPr/>
    </dgm:pt>
    <dgm:pt modelId="{98DF4877-1E89-465C-972D-DE9980D9724A}" type="pres">
      <dgm:prSet presAssocID="{EBC4E7D7-F06F-4514-9CD6-E8F8E55198DD}" presName="level3hierChild" presStyleCnt="0"/>
      <dgm:spPr/>
    </dgm:pt>
    <dgm:pt modelId="{28F13C57-2E8A-4B10-827A-E2E25B44842D}" type="pres">
      <dgm:prSet presAssocID="{3F8B66C3-8518-42C0-85F9-E5ADB5599963}" presName="conn2-1" presStyleLbl="parChTrans1D3" presStyleIdx="5" presStyleCnt="9"/>
      <dgm:spPr/>
    </dgm:pt>
    <dgm:pt modelId="{B08296D0-34C2-4A24-9E25-B7FBA29E02EB}" type="pres">
      <dgm:prSet presAssocID="{3F8B66C3-8518-42C0-85F9-E5ADB5599963}" presName="connTx" presStyleLbl="parChTrans1D3" presStyleIdx="5" presStyleCnt="9"/>
      <dgm:spPr/>
    </dgm:pt>
    <dgm:pt modelId="{FE31334C-9DE5-4F9F-9872-F3E951B05C68}" type="pres">
      <dgm:prSet presAssocID="{E7483A2D-5545-414B-9E54-71C299DB6A64}" presName="root2" presStyleCnt="0"/>
      <dgm:spPr/>
    </dgm:pt>
    <dgm:pt modelId="{0E226061-E048-47E6-91CD-86D0A9561144}" type="pres">
      <dgm:prSet presAssocID="{E7483A2D-5545-414B-9E54-71C299DB6A64}" presName="LevelTwoTextNode" presStyleLbl="node3" presStyleIdx="5" presStyleCnt="9">
        <dgm:presLayoutVars>
          <dgm:chPref val="3"/>
        </dgm:presLayoutVars>
      </dgm:prSet>
      <dgm:spPr/>
    </dgm:pt>
    <dgm:pt modelId="{6CC466BE-F006-4481-9821-583DCB71C69B}" type="pres">
      <dgm:prSet presAssocID="{E7483A2D-5545-414B-9E54-71C299DB6A64}" presName="level3hierChild" presStyleCnt="0"/>
      <dgm:spPr/>
    </dgm:pt>
    <dgm:pt modelId="{F53DC98D-75A7-4CC8-A632-105EF89BF6AD}" type="pres">
      <dgm:prSet presAssocID="{254DEF67-4918-4E36-8F69-822F1EB8E372}" presName="conn2-1" presStyleLbl="parChTrans1D2" presStyleIdx="1" presStyleCnt="2"/>
      <dgm:spPr/>
    </dgm:pt>
    <dgm:pt modelId="{B4D24579-387B-4CDE-AE62-838C4C0ED372}" type="pres">
      <dgm:prSet presAssocID="{254DEF67-4918-4E36-8F69-822F1EB8E372}" presName="connTx" presStyleLbl="parChTrans1D2" presStyleIdx="1" presStyleCnt="2"/>
      <dgm:spPr/>
    </dgm:pt>
    <dgm:pt modelId="{50AC9D17-A156-47C3-9BAF-FB31A30D5BD5}" type="pres">
      <dgm:prSet presAssocID="{FF931162-B6A5-43B1-AFBB-7931A70215EC}" presName="root2" presStyleCnt="0"/>
      <dgm:spPr/>
    </dgm:pt>
    <dgm:pt modelId="{B87837E0-3B67-4C35-80A4-255FD68282CC}" type="pres">
      <dgm:prSet presAssocID="{FF931162-B6A5-43B1-AFBB-7931A70215EC}" presName="LevelTwoTextNode" presStyleLbl="node2" presStyleIdx="1" presStyleCnt="2" custScaleX="128261" custScaleY="152934" custLinFactNeighborX="-97685" custLinFactNeighborY="-14802">
        <dgm:presLayoutVars>
          <dgm:chPref val="3"/>
        </dgm:presLayoutVars>
      </dgm:prSet>
      <dgm:spPr/>
    </dgm:pt>
    <dgm:pt modelId="{1D94084D-96B2-4DCC-A5C0-3AD421042465}" type="pres">
      <dgm:prSet presAssocID="{FF931162-B6A5-43B1-AFBB-7931A70215EC}" presName="level3hierChild" presStyleCnt="0"/>
      <dgm:spPr/>
    </dgm:pt>
    <dgm:pt modelId="{9A5F5000-7902-4856-88F5-F4E5FE92E2E5}" type="pres">
      <dgm:prSet presAssocID="{114D9865-7343-42FD-979E-6DD56C197E85}" presName="conn2-1" presStyleLbl="parChTrans1D3" presStyleIdx="6" presStyleCnt="9"/>
      <dgm:spPr/>
    </dgm:pt>
    <dgm:pt modelId="{56B4C9D7-566D-4F96-B72E-C6AA15B43388}" type="pres">
      <dgm:prSet presAssocID="{114D9865-7343-42FD-979E-6DD56C197E85}" presName="connTx" presStyleLbl="parChTrans1D3" presStyleIdx="6" presStyleCnt="9"/>
      <dgm:spPr/>
    </dgm:pt>
    <dgm:pt modelId="{4439F790-B594-426C-ABD4-D98D05EEEA5E}" type="pres">
      <dgm:prSet presAssocID="{00882E9C-853F-4717-9C2C-CACE7E910423}" presName="root2" presStyleCnt="0"/>
      <dgm:spPr/>
    </dgm:pt>
    <dgm:pt modelId="{F242D4E8-A743-40FA-8A00-1FEE1628B3B6}" type="pres">
      <dgm:prSet presAssocID="{00882E9C-853F-4717-9C2C-CACE7E910423}" presName="LevelTwoTextNode" presStyleLbl="node3" presStyleIdx="6" presStyleCnt="9">
        <dgm:presLayoutVars>
          <dgm:chPref val="3"/>
        </dgm:presLayoutVars>
      </dgm:prSet>
      <dgm:spPr/>
    </dgm:pt>
    <dgm:pt modelId="{FE5C394C-6517-496A-BB6D-D08718B7EA21}" type="pres">
      <dgm:prSet presAssocID="{00882E9C-853F-4717-9C2C-CACE7E910423}" presName="level3hierChild" presStyleCnt="0"/>
      <dgm:spPr/>
    </dgm:pt>
    <dgm:pt modelId="{03EED8D4-D952-42C2-837E-7B07C032164F}" type="pres">
      <dgm:prSet presAssocID="{DC48026F-9D55-4B16-A4FA-954EA5EAA034}" presName="conn2-1" presStyleLbl="parChTrans1D3" presStyleIdx="7" presStyleCnt="9"/>
      <dgm:spPr/>
    </dgm:pt>
    <dgm:pt modelId="{226306F1-D494-4F14-92CA-508CD5ACC1DD}" type="pres">
      <dgm:prSet presAssocID="{DC48026F-9D55-4B16-A4FA-954EA5EAA034}" presName="connTx" presStyleLbl="parChTrans1D3" presStyleIdx="7" presStyleCnt="9"/>
      <dgm:spPr/>
    </dgm:pt>
    <dgm:pt modelId="{5AC23580-4180-4042-A50A-EC0B99C5B69D}" type="pres">
      <dgm:prSet presAssocID="{10B2DB69-A402-4352-9972-61F4DF078252}" presName="root2" presStyleCnt="0"/>
      <dgm:spPr/>
    </dgm:pt>
    <dgm:pt modelId="{279292CA-4CCF-4425-BE6B-77C7D3A0D17A}" type="pres">
      <dgm:prSet presAssocID="{10B2DB69-A402-4352-9972-61F4DF078252}" presName="LevelTwoTextNode" presStyleLbl="node3" presStyleIdx="7" presStyleCnt="9">
        <dgm:presLayoutVars>
          <dgm:chPref val="3"/>
        </dgm:presLayoutVars>
      </dgm:prSet>
      <dgm:spPr/>
    </dgm:pt>
    <dgm:pt modelId="{30C821AA-E581-407F-A1D2-6C02BBED7FF3}" type="pres">
      <dgm:prSet presAssocID="{10B2DB69-A402-4352-9972-61F4DF078252}" presName="level3hierChild" presStyleCnt="0"/>
      <dgm:spPr/>
    </dgm:pt>
    <dgm:pt modelId="{B2A7D40C-EAAA-452A-9D8D-4FD6D5727DB8}" type="pres">
      <dgm:prSet presAssocID="{F9C1E0D8-E61F-4016-8252-CDB54FBC4C13}" presName="conn2-1" presStyleLbl="parChTrans1D3" presStyleIdx="8" presStyleCnt="9"/>
      <dgm:spPr/>
    </dgm:pt>
    <dgm:pt modelId="{66F1C6FD-2D4D-4FC0-8398-18DC3852D0D6}" type="pres">
      <dgm:prSet presAssocID="{F9C1E0D8-E61F-4016-8252-CDB54FBC4C13}" presName="connTx" presStyleLbl="parChTrans1D3" presStyleIdx="8" presStyleCnt="9"/>
      <dgm:spPr/>
    </dgm:pt>
    <dgm:pt modelId="{3E5D237C-D2D0-449D-B832-B8BA8AF85213}" type="pres">
      <dgm:prSet presAssocID="{06A265C3-146A-471B-9A2F-F6058093C4EA}" presName="root2" presStyleCnt="0"/>
      <dgm:spPr/>
    </dgm:pt>
    <dgm:pt modelId="{04B0F9FD-DB07-4027-A203-9A440F35CD89}" type="pres">
      <dgm:prSet presAssocID="{06A265C3-146A-471B-9A2F-F6058093C4EA}" presName="LevelTwoTextNode" presStyleLbl="node3" presStyleIdx="8" presStyleCnt="9">
        <dgm:presLayoutVars>
          <dgm:chPref val="3"/>
        </dgm:presLayoutVars>
      </dgm:prSet>
      <dgm:spPr/>
    </dgm:pt>
    <dgm:pt modelId="{1CDECBD7-935B-42F2-89E4-F238C5E0CD68}" type="pres">
      <dgm:prSet presAssocID="{06A265C3-146A-471B-9A2F-F6058093C4EA}" presName="level3hierChild" presStyleCnt="0"/>
      <dgm:spPr/>
    </dgm:pt>
  </dgm:ptLst>
  <dgm:cxnLst>
    <dgm:cxn modelId="{F5579F0E-B2FF-472C-8E1A-8CC2DD147E1E}" srcId="{F0DCBAE9-8657-4B34-8E4C-BFCC7CD9B7BA}" destId="{98411BE9-EF01-4C78-8B82-13B119B32B80}" srcOrd="2" destOrd="0" parTransId="{334941BC-BBA1-4C92-A228-D3FC79CF0BFB}" sibTransId="{89917713-2415-40E1-A6BF-8AD85CB08BC8}"/>
    <dgm:cxn modelId="{AB44DE0E-4613-4D54-860F-B4CD47B15F69}" type="presOf" srcId="{DB266C91-B16B-428A-8781-FADFB296D259}" destId="{65D5E1AF-3D91-41BE-8072-D306DD0B7A31}" srcOrd="0" destOrd="0" presId="urn:microsoft.com/office/officeart/2005/8/layout/hierarchy2"/>
    <dgm:cxn modelId="{B2FC9313-0F05-4C69-B6C0-A66F3FBF3671}" type="presOf" srcId="{CD3BEE82-18FD-4AB8-887A-C05294FEC6F2}" destId="{A06C9558-D082-4E42-AB63-4AABDE9434D0}" srcOrd="0" destOrd="0" presId="urn:microsoft.com/office/officeart/2005/8/layout/hierarchy2"/>
    <dgm:cxn modelId="{2ACB8419-4A99-4FCD-A95E-7BB8D8B11642}" type="presOf" srcId="{98411BE9-EF01-4C78-8B82-13B119B32B80}" destId="{A2478002-A79A-4FF9-811C-6C04ED88F2A0}" srcOrd="0" destOrd="0" presId="urn:microsoft.com/office/officeart/2005/8/layout/hierarchy2"/>
    <dgm:cxn modelId="{087E281B-1321-4F29-8CE1-6D178DCBDC2C}" srcId="{DB266C91-B16B-428A-8781-FADFB296D259}" destId="{FF931162-B6A5-43B1-AFBB-7931A70215EC}" srcOrd="1" destOrd="0" parTransId="{254DEF67-4918-4E36-8F69-822F1EB8E372}" sibTransId="{0D19C352-146E-4BE4-B28C-28D8B09E4B39}"/>
    <dgm:cxn modelId="{C87BF01B-BF66-4453-93A6-8EFCB02F3C32}" type="presOf" srcId="{E7483A2D-5545-414B-9E54-71C299DB6A64}" destId="{0E226061-E048-47E6-91CD-86D0A9561144}" srcOrd="0" destOrd="0" presId="urn:microsoft.com/office/officeart/2005/8/layout/hierarchy2"/>
    <dgm:cxn modelId="{ED71271F-2087-471A-A8F9-505D93C24E6E}" srcId="{DB266C91-B16B-428A-8781-FADFB296D259}" destId="{F0DCBAE9-8657-4B34-8E4C-BFCC7CD9B7BA}" srcOrd="0" destOrd="0" parTransId="{C65D991C-C130-4EE3-B6A1-05839248DA81}" sibTransId="{B8F1044D-F316-4882-A37D-E5CF1ACBD88A}"/>
    <dgm:cxn modelId="{34AE7C26-5549-4E1A-A54C-DB5DA422EA39}" type="presOf" srcId="{531B1AE1-F31F-419C-8078-C0F91AD6B805}" destId="{62CE2FF6-DB6B-46A2-8717-A38343393F8D}" srcOrd="0" destOrd="0" presId="urn:microsoft.com/office/officeart/2005/8/layout/hierarchy2"/>
    <dgm:cxn modelId="{B29F8526-E5A2-4C54-BF71-75926C35978F}" type="presOf" srcId="{B8D13B58-20B4-4A39-9E3B-6CCC091D45ED}" destId="{25E5E876-5203-4DE9-8757-2F8C6CBC43AE}" srcOrd="1" destOrd="0" presId="urn:microsoft.com/office/officeart/2005/8/layout/hierarchy2"/>
    <dgm:cxn modelId="{FF874B29-AA05-4330-8D19-1C324A171DD4}" type="presOf" srcId="{334941BC-BBA1-4C92-A228-D3FC79CF0BFB}" destId="{6C85463D-B961-4EA4-A11D-251BE34FB2AD}" srcOrd="1" destOrd="0" presId="urn:microsoft.com/office/officeart/2005/8/layout/hierarchy2"/>
    <dgm:cxn modelId="{1B5B852A-6695-476B-A90D-990BDA56337D}" srcId="{F0DCBAE9-8657-4B34-8E4C-BFCC7CD9B7BA}" destId="{EBC4E7D7-F06F-4514-9CD6-E8F8E55198DD}" srcOrd="4" destOrd="0" parTransId="{531B1AE1-F31F-419C-8078-C0F91AD6B805}" sibTransId="{075D7FC2-D998-4AFF-AB83-99D561366732}"/>
    <dgm:cxn modelId="{5C15002B-6B7C-4039-B791-A20DA9C480FE}" type="presOf" srcId="{3D5EDE14-4C91-4B6F-99C1-0DEB9F1B0E7E}" destId="{6D4BCCB8-F79F-4678-8897-622C267022C9}" srcOrd="0" destOrd="0" presId="urn:microsoft.com/office/officeart/2005/8/layout/hierarchy2"/>
    <dgm:cxn modelId="{80103B30-9F26-4664-86F1-3703E3312DDE}" type="presOf" srcId="{06A265C3-146A-471B-9A2F-F6058093C4EA}" destId="{04B0F9FD-DB07-4027-A203-9A440F35CD89}" srcOrd="0" destOrd="0" presId="urn:microsoft.com/office/officeart/2005/8/layout/hierarchy2"/>
    <dgm:cxn modelId="{BE38CA34-A441-4214-88EB-B63D3F15E5C8}" type="presOf" srcId="{3F8B66C3-8518-42C0-85F9-E5ADB5599963}" destId="{28F13C57-2E8A-4B10-827A-E2E25B44842D}" srcOrd="0" destOrd="0" presId="urn:microsoft.com/office/officeart/2005/8/layout/hierarchy2"/>
    <dgm:cxn modelId="{B3445A36-C20A-40B5-A3DD-B8C478653B6A}" type="presOf" srcId="{CD3BEE82-18FD-4AB8-887A-C05294FEC6F2}" destId="{9EA7351E-9FF7-433A-8395-D50E0132E8E7}" srcOrd="1" destOrd="0" presId="urn:microsoft.com/office/officeart/2005/8/layout/hierarchy2"/>
    <dgm:cxn modelId="{BC291E3A-60A3-4A92-9418-4BB9A65B4A82}" srcId="{FF931162-B6A5-43B1-AFBB-7931A70215EC}" destId="{00882E9C-853F-4717-9C2C-CACE7E910423}" srcOrd="0" destOrd="0" parTransId="{114D9865-7343-42FD-979E-6DD56C197E85}" sibTransId="{1596B5E4-3BBC-4711-8B35-FEED2449E749}"/>
    <dgm:cxn modelId="{8A26753C-05CE-431C-9817-136331445D49}" type="presOf" srcId="{DC48026F-9D55-4B16-A4FA-954EA5EAA034}" destId="{03EED8D4-D952-42C2-837E-7B07C032164F}" srcOrd="0" destOrd="0" presId="urn:microsoft.com/office/officeart/2005/8/layout/hierarchy2"/>
    <dgm:cxn modelId="{65320C3D-D412-4F1D-B76A-AB277CF7193C}" srcId="{F0DCBAE9-8657-4B34-8E4C-BFCC7CD9B7BA}" destId="{EEEF9EF7-1471-4AF3-A202-768E99844E54}" srcOrd="0" destOrd="0" parTransId="{CD3BEE82-18FD-4AB8-887A-C05294FEC6F2}" sibTransId="{7F4ADFE8-ACCB-40F2-8788-55BA94553FCB}"/>
    <dgm:cxn modelId="{6471353F-F2CA-4C91-B65C-EBC3A4FA41A8}" srcId="{F0DCBAE9-8657-4B34-8E4C-BFCC7CD9B7BA}" destId="{E7483A2D-5545-414B-9E54-71C299DB6A64}" srcOrd="5" destOrd="0" parTransId="{3F8B66C3-8518-42C0-85F9-E5ADB5599963}" sibTransId="{6F3B289E-916A-49A7-A875-1F7AF6CC8361}"/>
    <dgm:cxn modelId="{A9C3945C-87C7-43E9-AC58-E2F57573A34D}" srcId="{FF931162-B6A5-43B1-AFBB-7931A70215EC}" destId="{10B2DB69-A402-4352-9972-61F4DF078252}" srcOrd="1" destOrd="0" parTransId="{DC48026F-9D55-4B16-A4FA-954EA5EAA034}" sibTransId="{EB6D9658-849D-4846-8397-FA398F496C6C}"/>
    <dgm:cxn modelId="{CCEFF05E-B03E-4126-B93D-B56BE1E92CC5}" type="presOf" srcId="{F0DCBAE9-8657-4B34-8E4C-BFCC7CD9B7BA}" destId="{CDBDB99C-BB8A-4C42-84E8-DA6CB36DE95B}" srcOrd="0" destOrd="0" presId="urn:microsoft.com/office/officeart/2005/8/layout/hierarchy2"/>
    <dgm:cxn modelId="{EE731845-7316-45EA-8A91-CF3BC0545FF3}" type="presOf" srcId="{658F41FE-6A31-4D9B-9E2A-C7FC54DB06A3}" destId="{47C9D6D1-C3E0-44C7-A78E-5010E690A13F}" srcOrd="0" destOrd="0" presId="urn:microsoft.com/office/officeart/2005/8/layout/hierarchy2"/>
    <dgm:cxn modelId="{F97AA566-5220-4792-9E8D-27263F991E09}" type="presOf" srcId="{254DEF67-4918-4E36-8F69-822F1EB8E372}" destId="{B4D24579-387B-4CDE-AE62-838C4C0ED372}" srcOrd="1" destOrd="0" presId="urn:microsoft.com/office/officeart/2005/8/layout/hierarchy2"/>
    <dgm:cxn modelId="{346CF469-7C4B-4245-A63A-C90999864802}" type="presOf" srcId="{DFBE66D7-C235-45A6-8BBC-AE1BE346D315}" destId="{44C45C80-B8D0-4DDD-8888-CAC88F5D4D1C}" srcOrd="0" destOrd="0" presId="urn:microsoft.com/office/officeart/2005/8/layout/hierarchy2"/>
    <dgm:cxn modelId="{1A62324C-E542-4910-AF33-29555CA89CB2}" type="presOf" srcId="{9DBA7B00-2262-4DAA-919C-7C2C92F20C9F}" destId="{0477535C-0B14-4BAA-BF8B-91F515E26FC9}" srcOrd="0" destOrd="0" presId="urn:microsoft.com/office/officeart/2005/8/layout/hierarchy2"/>
    <dgm:cxn modelId="{87FD414C-5B50-4143-B3EF-23F781A9587A}" type="presOf" srcId="{C65D991C-C130-4EE3-B6A1-05839248DA81}" destId="{011CD2D6-1F10-4EF5-BD3B-95C3E0002518}" srcOrd="1" destOrd="0" presId="urn:microsoft.com/office/officeart/2005/8/layout/hierarchy2"/>
    <dgm:cxn modelId="{BBA17457-3CB1-4B6C-B630-E2BC6087B67A}" type="presOf" srcId="{EEEF9EF7-1471-4AF3-A202-768E99844E54}" destId="{F1BD9CEA-3626-4B00-ACED-28C4B7D44068}" srcOrd="0" destOrd="0" presId="urn:microsoft.com/office/officeart/2005/8/layout/hierarchy2"/>
    <dgm:cxn modelId="{2391B158-50B8-40F1-9C75-6A306DD56A68}" type="presOf" srcId="{658F41FE-6A31-4D9B-9E2A-C7FC54DB06A3}" destId="{B5780BE8-096B-4A43-9544-92146D07A46A}" srcOrd="1" destOrd="0" presId="urn:microsoft.com/office/officeart/2005/8/layout/hierarchy2"/>
    <dgm:cxn modelId="{7C171D94-FE9B-489B-966F-1A6FF0990AE6}" srcId="{FF931162-B6A5-43B1-AFBB-7931A70215EC}" destId="{06A265C3-146A-471B-9A2F-F6058093C4EA}" srcOrd="2" destOrd="0" parTransId="{F9C1E0D8-E61F-4016-8252-CDB54FBC4C13}" sibTransId="{478736A6-0E39-4885-9D21-805B8B8CC750}"/>
    <dgm:cxn modelId="{B84FAE95-A232-4179-8955-EFBA1C97870F}" type="presOf" srcId="{F9C1E0D8-E61F-4016-8252-CDB54FBC4C13}" destId="{66F1C6FD-2D4D-4FC0-8398-18DC3852D0D6}" srcOrd="1" destOrd="0" presId="urn:microsoft.com/office/officeart/2005/8/layout/hierarchy2"/>
    <dgm:cxn modelId="{09A15C9A-9158-4986-BB94-06C35BD3082C}" type="presOf" srcId="{114D9865-7343-42FD-979E-6DD56C197E85}" destId="{9A5F5000-7902-4856-88F5-F4E5FE92E2E5}" srcOrd="0" destOrd="0" presId="urn:microsoft.com/office/officeart/2005/8/layout/hierarchy2"/>
    <dgm:cxn modelId="{F29D5AA2-855E-431E-A279-19855B457AB0}" type="presOf" srcId="{10B2DB69-A402-4352-9972-61F4DF078252}" destId="{279292CA-4CCF-4425-BE6B-77C7D3A0D17A}" srcOrd="0" destOrd="0" presId="urn:microsoft.com/office/officeart/2005/8/layout/hierarchy2"/>
    <dgm:cxn modelId="{53C877A4-4747-4CC0-B842-E4521123FB76}" type="presOf" srcId="{FF931162-B6A5-43B1-AFBB-7931A70215EC}" destId="{B87837E0-3B67-4C35-80A4-255FD68282CC}" srcOrd="0" destOrd="0" presId="urn:microsoft.com/office/officeart/2005/8/layout/hierarchy2"/>
    <dgm:cxn modelId="{2B4358A7-A3A7-4CD2-A61B-76B4C6C85621}" type="presOf" srcId="{254DEF67-4918-4E36-8F69-822F1EB8E372}" destId="{F53DC98D-75A7-4CC8-A632-105EF89BF6AD}" srcOrd="0" destOrd="0" presId="urn:microsoft.com/office/officeart/2005/8/layout/hierarchy2"/>
    <dgm:cxn modelId="{1EA365B1-54B9-4785-8C44-ABA17DCCD24E}" type="presOf" srcId="{F9C1E0D8-E61F-4016-8252-CDB54FBC4C13}" destId="{B2A7D40C-EAAA-452A-9D8D-4FD6D5727DB8}" srcOrd="0" destOrd="0" presId="urn:microsoft.com/office/officeart/2005/8/layout/hierarchy2"/>
    <dgm:cxn modelId="{3BDED9B2-62E4-46D0-A5E1-7663E5CD9267}" type="presOf" srcId="{DC48026F-9D55-4B16-A4FA-954EA5EAA034}" destId="{226306F1-D494-4F14-92CA-508CD5ACC1DD}" srcOrd="1" destOrd="0" presId="urn:microsoft.com/office/officeart/2005/8/layout/hierarchy2"/>
    <dgm:cxn modelId="{E5E9CCB4-E97A-4BC2-8C28-4AB22931C7EC}" type="presOf" srcId="{EBC4E7D7-F06F-4514-9CD6-E8F8E55198DD}" destId="{89817B20-F4AC-4341-B373-5B49983D380F}" srcOrd="0" destOrd="0" presId="urn:microsoft.com/office/officeart/2005/8/layout/hierarchy2"/>
    <dgm:cxn modelId="{04C96BC2-298F-4AFA-9674-D1F471AD2BE6}" srcId="{F0DCBAE9-8657-4B34-8E4C-BFCC7CD9B7BA}" destId="{9DBA7B00-2262-4DAA-919C-7C2C92F20C9F}" srcOrd="3" destOrd="0" parTransId="{B8D13B58-20B4-4A39-9E3B-6CCC091D45ED}" sibTransId="{4C9E09C1-497D-4129-98FC-A045A5BA7491}"/>
    <dgm:cxn modelId="{1535BDC8-CF49-4711-BB94-8C1F0E1D72EA}" srcId="{3D5EDE14-4C91-4B6F-99C1-0DEB9F1B0E7E}" destId="{DB266C91-B16B-428A-8781-FADFB296D259}" srcOrd="0" destOrd="0" parTransId="{B8DE58F0-38BF-4409-A642-7F64A217BAE9}" sibTransId="{3ADA3191-5CF9-40ED-A560-CAC3211FB5F4}"/>
    <dgm:cxn modelId="{0FA15ED5-9E45-4872-92F7-2E51DBCA82DB}" type="presOf" srcId="{334941BC-BBA1-4C92-A228-D3FC79CF0BFB}" destId="{CC999116-DB59-417D-8F1B-41D4F8A2784C}" srcOrd="0" destOrd="0" presId="urn:microsoft.com/office/officeart/2005/8/layout/hierarchy2"/>
    <dgm:cxn modelId="{549453D9-16CC-4E3D-AFBA-2BB7BD0289E2}" srcId="{F0DCBAE9-8657-4B34-8E4C-BFCC7CD9B7BA}" destId="{DFBE66D7-C235-45A6-8BBC-AE1BE346D315}" srcOrd="1" destOrd="0" parTransId="{658F41FE-6A31-4D9B-9E2A-C7FC54DB06A3}" sibTransId="{C89D2535-E07D-4630-9356-19617613A6A1}"/>
    <dgm:cxn modelId="{42359AD9-4714-4918-847A-AB5D7919E344}" type="presOf" srcId="{00882E9C-853F-4717-9C2C-CACE7E910423}" destId="{F242D4E8-A743-40FA-8A00-1FEE1628B3B6}" srcOrd="0" destOrd="0" presId="urn:microsoft.com/office/officeart/2005/8/layout/hierarchy2"/>
    <dgm:cxn modelId="{889F4ADD-0D09-46E4-9711-E9658A33FDA9}" type="presOf" srcId="{531B1AE1-F31F-419C-8078-C0F91AD6B805}" destId="{9336E02C-46F2-41C4-9132-512B433140EB}" srcOrd="1" destOrd="0" presId="urn:microsoft.com/office/officeart/2005/8/layout/hierarchy2"/>
    <dgm:cxn modelId="{DBD8E8DF-E93F-4489-8F26-086A42BFB168}" type="presOf" srcId="{3F8B66C3-8518-42C0-85F9-E5ADB5599963}" destId="{B08296D0-34C2-4A24-9E25-B7FBA29E02EB}" srcOrd="1" destOrd="0" presId="urn:microsoft.com/office/officeart/2005/8/layout/hierarchy2"/>
    <dgm:cxn modelId="{852BFEEB-A362-4CDF-A11B-9DEE5B965AFC}" type="presOf" srcId="{B8D13B58-20B4-4A39-9E3B-6CCC091D45ED}" destId="{E8BACB2F-5703-4B45-A5D3-FB52AE0A4416}" srcOrd="0" destOrd="0" presId="urn:microsoft.com/office/officeart/2005/8/layout/hierarchy2"/>
    <dgm:cxn modelId="{65B638EE-C344-4208-BD36-CE6EE1EEC44E}" type="presOf" srcId="{114D9865-7343-42FD-979E-6DD56C197E85}" destId="{56B4C9D7-566D-4F96-B72E-C6AA15B43388}" srcOrd="1" destOrd="0" presId="urn:microsoft.com/office/officeart/2005/8/layout/hierarchy2"/>
    <dgm:cxn modelId="{892F4EFE-0C9F-4E94-963E-66D1DB0446D9}" type="presOf" srcId="{C65D991C-C130-4EE3-B6A1-05839248DA81}" destId="{C3AE2426-6C5A-43F1-BBD7-679154A674F4}" srcOrd="0" destOrd="0" presId="urn:microsoft.com/office/officeart/2005/8/layout/hierarchy2"/>
    <dgm:cxn modelId="{218E3B63-304F-4E82-BA92-559DCDC1A052}" type="presParOf" srcId="{6D4BCCB8-F79F-4678-8897-622C267022C9}" destId="{B7820174-FEA4-4C3F-81AE-AD372425944D}" srcOrd="0" destOrd="0" presId="urn:microsoft.com/office/officeart/2005/8/layout/hierarchy2"/>
    <dgm:cxn modelId="{327F5CB4-5264-4138-8860-A81463D63B43}" type="presParOf" srcId="{B7820174-FEA4-4C3F-81AE-AD372425944D}" destId="{65D5E1AF-3D91-41BE-8072-D306DD0B7A31}" srcOrd="0" destOrd="0" presId="urn:microsoft.com/office/officeart/2005/8/layout/hierarchy2"/>
    <dgm:cxn modelId="{4FB8C6AD-21F8-4FAC-8546-2C3A41C537CF}" type="presParOf" srcId="{B7820174-FEA4-4C3F-81AE-AD372425944D}" destId="{4DF8B012-E1F5-40AF-9DA4-E7DD5E3CB719}" srcOrd="1" destOrd="0" presId="urn:microsoft.com/office/officeart/2005/8/layout/hierarchy2"/>
    <dgm:cxn modelId="{4DADA545-495D-4D0A-9CDF-BB7D53052E26}" type="presParOf" srcId="{4DF8B012-E1F5-40AF-9DA4-E7DD5E3CB719}" destId="{C3AE2426-6C5A-43F1-BBD7-679154A674F4}" srcOrd="0" destOrd="0" presId="urn:microsoft.com/office/officeart/2005/8/layout/hierarchy2"/>
    <dgm:cxn modelId="{B6D1EBCC-EAF4-40B3-A853-BF2D0378740A}" type="presParOf" srcId="{C3AE2426-6C5A-43F1-BBD7-679154A674F4}" destId="{011CD2D6-1F10-4EF5-BD3B-95C3E0002518}" srcOrd="0" destOrd="0" presId="urn:microsoft.com/office/officeart/2005/8/layout/hierarchy2"/>
    <dgm:cxn modelId="{B91B943B-05EE-4CA2-B560-514C1C0E921B}" type="presParOf" srcId="{4DF8B012-E1F5-40AF-9DA4-E7DD5E3CB719}" destId="{A8FBF30A-6DFB-4720-9C24-403A04BC5A66}" srcOrd="1" destOrd="0" presId="urn:microsoft.com/office/officeart/2005/8/layout/hierarchy2"/>
    <dgm:cxn modelId="{8214268E-DE46-4389-B344-C39179141C37}" type="presParOf" srcId="{A8FBF30A-6DFB-4720-9C24-403A04BC5A66}" destId="{CDBDB99C-BB8A-4C42-84E8-DA6CB36DE95B}" srcOrd="0" destOrd="0" presId="urn:microsoft.com/office/officeart/2005/8/layout/hierarchy2"/>
    <dgm:cxn modelId="{5C7DF117-2506-411D-8297-EC8ED7808CAF}" type="presParOf" srcId="{A8FBF30A-6DFB-4720-9C24-403A04BC5A66}" destId="{827C3602-F2FB-427D-89FB-3662949F76B5}" srcOrd="1" destOrd="0" presId="urn:microsoft.com/office/officeart/2005/8/layout/hierarchy2"/>
    <dgm:cxn modelId="{E2A08566-0A72-4039-9972-928096D66619}" type="presParOf" srcId="{827C3602-F2FB-427D-89FB-3662949F76B5}" destId="{A06C9558-D082-4E42-AB63-4AABDE9434D0}" srcOrd="0" destOrd="0" presId="urn:microsoft.com/office/officeart/2005/8/layout/hierarchy2"/>
    <dgm:cxn modelId="{5A018D45-F638-4B60-97B8-3FF8B9944AD1}" type="presParOf" srcId="{A06C9558-D082-4E42-AB63-4AABDE9434D0}" destId="{9EA7351E-9FF7-433A-8395-D50E0132E8E7}" srcOrd="0" destOrd="0" presId="urn:microsoft.com/office/officeart/2005/8/layout/hierarchy2"/>
    <dgm:cxn modelId="{79C8840E-A267-407A-84F8-C0182E94BA60}" type="presParOf" srcId="{827C3602-F2FB-427D-89FB-3662949F76B5}" destId="{EF6EEDD6-B489-4439-AEC8-342053BEBBE3}" srcOrd="1" destOrd="0" presId="urn:microsoft.com/office/officeart/2005/8/layout/hierarchy2"/>
    <dgm:cxn modelId="{F9DEA49C-7D55-4302-8DBF-053758981571}" type="presParOf" srcId="{EF6EEDD6-B489-4439-AEC8-342053BEBBE3}" destId="{F1BD9CEA-3626-4B00-ACED-28C4B7D44068}" srcOrd="0" destOrd="0" presId="urn:microsoft.com/office/officeart/2005/8/layout/hierarchy2"/>
    <dgm:cxn modelId="{48BC8286-B9FF-4873-BB28-41498E15D06F}" type="presParOf" srcId="{EF6EEDD6-B489-4439-AEC8-342053BEBBE3}" destId="{FE106E50-1288-4AB0-9B0B-F83C6BE93DF2}" srcOrd="1" destOrd="0" presId="urn:microsoft.com/office/officeart/2005/8/layout/hierarchy2"/>
    <dgm:cxn modelId="{C5EE4A98-6A56-407C-885A-E723F51D0725}" type="presParOf" srcId="{827C3602-F2FB-427D-89FB-3662949F76B5}" destId="{47C9D6D1-C3E0-44C7-A78E-5010E690A13F}" srcOrd="2" destOrd="0" presId="urn:microsoft.com/office/officeart/2005/8/layout/hierarchy2"/>
    <dgm:cxn modelId="{CA184523-75B2-425D-8DD3-CEDCD01A73A2}" type="presParOf" srcId="{47C9D6D1-C3E0-44C7-A78E-5010E690A13F}" destId="{B5780BE8-096B-4A43-9544-92146D07A46A}" srcOrd="0" destOrd="0" presId="urn:microsoft.com/office/officeart/2005/8/layout/hierarchy2"/>
    <dgm:cxn modelId="{AF609AAB-B9C5-4521-B7D9-C207C6DE3EE9}" type="presParOf" srcId="{827C3602-F2FB-427D-89FB-3662949F76B5}" destId="{4E53A5CB-03E5-4316-B57B-93DFD71BC92B}" srcOrd="3" destOrd="0" presId="urn:microsoft.com/office/officeart/2005/8/layout/hierarchy2"/>
    <dgm:cxn modelId="{335717DF-2CFF-4082-AF7E-513CAAB00C97}" type="presParOf" srcId="{4E53A5CB-03E5-4316-B57B-93DFD71BC92B}" destId="{44C45C80-B8D0-4DDD-8888-CAC88F5D4D1C}" srcOrd="0" destOrd="0" presId="urn:microsoft.com/office/officeart/2005/8/layout/hierarchy2"/>
    <dgm:cxn modelId="{C68AC415-9F55-4DD8-9DF9-38719858F8B3}" type="presParOf" srcId="{4E53A5CB-03E5-4316-B57B-93DFD71BC92B}" destId="{37F622A0-D874-47BB-8D91-02A812828E93}" srcOrd="1" destOrd="0" presId="urn:microsoft.com/office/officeart/2005/8/layout/hierarchy2"/>
    <dgm:cxn modelId="{749C9372-0F9B-4060-82AA-7F722D7BC4D5}" type="presParOf" srcId="{827C3602-F2FB-427D-89FB-3662949F76B5}" destId="{CC999116-DB59-417D-8F1B-41D4F8A2784C}" srcOrd="4" destOrd="0" presId="urn:microsoft.com/office/officeart/2005/8/layout/hierarchy2"/>
    <dgm:cxn modelId="{9829E136-9ED4-4A82-A11B-1248C7E8D575}" type="presParOf" srcId="{CC999116-DB59-417D-8F1B-41D4F8A2784C}" destId="{6C85463D-B961-4EA4-A11D-251BE34FB2AD}" srcOrd="0" destOrd="0" presId="urn:microsoft.com/office/officeart/2005/8/layout/hierarchy2"/>
    <dgm:cxn modelId="{07E5D6E3-C6E4-4A0B-9A7F-A2F1535E7F58}" type="presParOf" srcId="{827C3602-F2FB-427D-89FB-3662949F76B5}" destId="{54A08A49-6545-4C6B-9409-877691E960F7}" srcOrd="5" destOrd="0" presId="urn:microsoft.com/office/officeart/2005/8/layout/hierarchy2"/>
    <dgm:cxn modelId="{5C01B3A6-F5C7-47EE-83BD-6D25B9839D1A}" type="presParOf" srcId="{54A08A49-6545-4C6B-9409-877691E960F7}" destId="{A2478002-A79A-4FF9-811C-6C04ED88F2A0}" srcOrd="0" destOrd="0" presId="urn:microsoft.com/office/officeart/2005/8/layout/hierarchy2"/>
    <dgm:cxn modelId="{4D2821E4-1524-4F69-92A9-8B4E23EFC874}" type="presParOf" srcId="{54A08A49-6545-4C6B-9409-877691E960F7}" destId="{0F4BE9B8-905B-40CB-946B-1B58E030537A}" srcOrd="1" destOrd="0" presId="urn:microsoft.com/office/officeart/2005/8/layout/hierarchy2"/>
    <dgm:cxn modelId="{FE057CD5-04CB-4CC8-B0B6-316B02657540}" type="presParOf" srcId="{827C3602-F2FB-427D-89FB-3662949F76B5}" destId="{E8BACB2F-5703-4B45-A5D3-FB52AE0A4416}" srcOrd="6" destOrd="0" presId="urn:microsoft.com/office/officeart/2005/8/layout/hierarchy2"/>
    <dgm:cxn modelId="{325F8BC3-2F6A-489D-A059-58A740B2B929}" type="presParOf" srcId="{E8BACB2F-5703-4B45-A5D3-FB52AE0A4416}" destId="{25E5E876-5203-4DE9-8757-2F8C6CBC43AE}" srcOrd="0" destOrd="0" presId="urn:microsoft.com/office/officeart/2005/8/layout/hierarchy2"/>
    <dgm:cxn modelId="{8E87087F-E013-449F-AD60-13D777247C0F}" type="presParOf" srcId="{827C3602-F2FB-427D-89FB-3662949F76B5}" destId="{A0B9763F-D7AF-44F5-85A2-FB5F44541868}" srcOrd="7" destOrd="0" presId="urn:microsoft.com/office/officeart/2005/8/layout/hierarchy2"/>
    <dgm:cxn modelId="{7E7A82A1-12B2-4529-9443-7531E7916631}" type="presParOf" srcId="{A0B9763F-D7AF-44F5-85A2-FB5F44541868}" destId="{0477535C-0B14-4BAA-BF8B-91F515E26FC9}" srcOrd="0" destOrd="0" presId="urn:microsoft.com/office/officeart/2005/8/layout/hierarchy2"/>
    <dgm:cxn modelId="{A9F0CF09-AD28-44F4-B62E-F087514A7E0E}" type="presParOf" srcId="{A0B9763F-D7AF-44F5-85A2-FB5F44541868}" destId="{40B32991-30F1-4884-8571-E41D4CF98C72}" srcOrd="1" destOrd="0" presId="urn:microsoft.com/office/officeart/2005/8/layout/hierarchy2"/>
    <dgm:cxn modelId="{BB369AE1-5D22-4C56-9E77-A1408C6AC588}" type="presParOf" srcId="{827C3602-F2FB-427D-89FB-3662949F76B5}" destId="{62CE2FF6-DB6B-46A2-8717-A38343393F8D}" srcOrd="8" destOrd="0" presId="urn:microsoft.com/office/officeart/2005/8/layout/hierarchy2"/>
    <dgm:cxn modelId="{B06C304E-4BA9-4F73-AD3B-BA026545AE82}" type="presParOf" srcId="{62CE2FF6-DB6B-46A2-8717-A38343393F8D}" destId="{9336E02C-46F2-41C4-9132-512B433140EB}" srcOrd="0" destOrd="0" presId="urn:microsoft.com/office/officeart/2005/8/layout/hierarchy2"/>
    <dgm:cxn modelId="{612A1B8D-709E-4F8E-AEE3-44CC42E427F8}" type="presParOf" srcId="{827C3602-F2FB-427D-89FB-3662949F76B5}" destId="{3750CA1A-EE55-4D0A-B221-32F154BEC757}" srcOrd="9" destOrd="0" presId="urn:microsoft.com/office/officeart/2005/8/layout/hierarchy2"/>
    <dgm:cxn modelId="{C4B5A6E2-9D3A-46D2-89CF-5548EDEAE647}" type="presParOf" srcId="{3750CA1A-EE55-4D0A-B221-32F154BEC757}" destId="{89817B20-F4AC-4341-B373-5B49983D380F}" srcOrd="0" destOrd="0" presId="urn:microsoft.com/office/officeart/2005/8/layout/hierarchy2"/>
    <dgm:cxn modelId="{B6342FEC-F4EF-4FFD-AF20-9885846325A3}" type="presParOf" srcId="{3750CA1A-EE55-4D0A-B221-32F154BEC757}" destId="{98DF4877-1E89-465C-972D-DE9980D9724A}" srcOrd="1" destOrd="0" presId="urn:microsoft.com/office/officeart/2005/8/layout/hierarchy2"/>
    <dgm:cxn modelId="{4B03F8B4-170B-4D2E-8CBF-AB128B6FB984}" type="presParOf" srcId="{827C3602-F2FB-427D-89FB-3662949F76B5}" destId="{28F13C57-2E8A-4B10-827A-E2E25B44842D}" srcOrd="10" destOrd="0" presId="urn:microsoft.com/office/officeart/2005/8/layout/hierarchy2"/>
    <dgm:cxn modelId="{C0C4808C-4909-40AD-8186-EAC7AA1EC80B}" type="presParOf" srcId="{28F13C57-2E8A-4B10-827A-E2E25B44842D}" destId="{B08296D0-34C2-4A24-9E25-B7FBA29E02EB}" srcOrd="0" destOrd="0" presId="urn:microsoft.com/office/officeart/2005/8/layout/hierarchy2"/>
    <dgm:cxn modelId="{1CADC086-0F20-4466-B44A-7780BE2D2326}" type="presParOf" srcId="{827C3602-F2FB-427D-89FB-3662949F76B5}" destId="{FE31334C-9DE5-4F9F-9872-F3E951B05C68}" srcOrd="11" destOrd="0" presId="urn:microsoft.com/office/officeart/2005/8/layout/hierarchy2"/>
    <dgm:cxn modelId="{E5BD11E0-89AC-4FFF-84BA-298D059B7F59}" type="presParOf" srcId="{FE31334C-9DE5-4F9F-9872-F3E951B05C68}" destId="{0E226061-E048-47E6-91CD-86D0A9561144}" srcOrd="0" destOrd="0" presId="urn:microsoft.com/office/officeart/2005/8/layout/hierarchy2"/>
    <dgm:cxn modelId="{B3416DEE-75DF-477A-B206-C8FDCEB305A6}" type="presParOf" srcId="{FE31334C-9DE5-4F9F-9872-F3E951B05C68}" destId="{6CC466BE-F006-4481-9821-583DCB71C69B}" srcOrd="1" destOrd="0" presId="urn:microsoft.com/office/officeart/2005/8/layout/hierarchy2"/>
    <dgm:cxn modelId="{12F3AA78-FAD2-459A-8512-73C8A650D8EF}" type="presParOf" srcId="{4DF8B012-E1F5-40AF-9DA4-E7DD5E3CB719}" destId="{F53DC98D-75A7-4CC8-A632-105EF89BF6AD}" srcOrd="2" destOrd="0" presId="urn:microsoft.com/office/officeart/2005/8/layout/hierarchy2"/>
    <dgm:cxn modelId="{C7440F01-7B20-45FD-BD22-C378E32FF33D}" type="presParOf" srcId="{F53DC98D-75A7-4CC8-A632-105EF89BF6AD}" destId="{B4D24579-387B-4CDE-AE62-838C4C0ED372}" srcOrd="0" destOrd="0" presId="urn:microsoft.com/office/officeart/2005/8/layout/hierarchy2"/>
    <dgm:cxn modelId="{53A4DF18-6C40-4070-925F-9377C376863E}" type="presParOf" srcId="{4DF8B012-E1F5-40AF-9DA4-E7DD5E3CB719}" destId="{50AC9D17-A156-47C3-9BAF-FB31A30D5BD5}" srcOrd="3" destOrd="0" presId="urn:microsoft.com/office/officeart/2005/8/layout/hierarchy2"/>
    <dgm:cxn modelId="{B5D56C95-D03B-4FBE-BE11-B6303F0E50C1}" type="presParOf" srcId="{50AC9D17-A156-47C3-9BAF-FB31A30D5BD5}" destId="{B87837E0-3B67-4C35-80A4-255FD68282CC}" srcOrd="0" destOrd="0" presId="urn:microsoft.com/office/officeart/2005/8/layout/hierarchy2"/>
    <dgm:cxn modelId="{03009194-09BC-4B87-96A9-53A798D1D4F6}" type="presParOf" srcId="{50AC9D17-A156-47C3-9BAF-FB31A30D5BD5}" destId="{1D94084D-96B2-4DCC-A5C0-3AD421042465}" srcOrd="1" destOrd="0" presId="urn:microsoft.com/office/officeart/2005/8/layout/hierarchy2"/>
    <dgm:cxn modelId="{F8A31E69-DDBF-45EB-969C-F768808A5CDA}" type="presParOf" srcId="{1D94084D-96B2-4DCC-A5C0-3AD421042465}" destId="{9A5F5000-7902-4856-88F5-F4E5FE92E2E5}" srcOrd="0" destOrd="0" presId="urn:microsoft.com/office/officeart/2005/8/layout/hierarchy2"/>
    <dgm:cxn modelId="{0D1C50E6-BE50-4436-8D9C-E47209C08E15}" type="presParOf" srcId="{9A5F5000-7902-4856-88F5-F4E5FE92E2E5}" destId="{56B4C9D7-566D-4F96-B72E-C6AA15B43388}" srcOrd="0" destOrd="0" presId="urn:microsoft.com/office/officeart/2005/8/layout/hierarchy2"/>
    <dgm:cxn modelId="{8A9E7204-4A00-4877-9DFB-7B358ADF0229}" type="presParOf" srcId="{1D94084D-96B2-4DCC-A5C0-3AD421042465}" destId="{4439F790-B594-426C-ABD4-D98D05EEEA5E}" srcOrd="1" destOrd="0" presId="urn:microsoft.com/office/officeart/2005/8/layout/hierarchy2"/>
    <dgm:cxn modelId="{2F34DF43-08B5-4A38-96F3-A3C336EDD577}" type="presParOf" srcId="{4439F790-B594-426C-ABD4-D98D05EEEA5E}" destId="{F242D4E8-A743-40FA-8A00-1FEE1628B3B6}" srcOrd="0" destOrd="0" presId="urn:microsoft.com/office/officeart/2005/8/layout/hierarchy2"/>
    <dgm:cxn modelId="{8BCF2676-4A2C-4E3E-9ED6-2DFC160A55C5}" type="presParOf" srcId="{4439F790-B594-426C-ABD4-D98D05EEEA5E}" destId="{FE5C394C-6517-496A-BB6D-D08718B7EA21}" srcOrd="1" destOrd="0" presId="urn:microsoft.com/office/officeart/2005/8/layout/hierarchy2"/>
    <dgm:cxn modelId="{ED0D7E9B-2477-45C4-8808-1760CD65D8EC}" type="presParOf" srcId="{1D94084D-96B2-4DCC-A5C0-3AD421042465}" destId="{03EED8D4-D952-42C2-837E-7B07C032164F}" srcOrd="2" destOrd="0" presId="urn:microsoft.com/office/officeart/2005/8/layout/hierarchy2"/>
    <dgm:cxn modelId="{1C54BEBD-B4CE-4FED-8E95-08F9E400F868}" type="presParOf" srcId="{03EED8D4-D952-42C2-837E-7B07C032164F}" destId="{226306F1-D494-4F14-92CA-508CD5ACC1DD}" srcOrd="0" destOrd="0" presId="urn:microsoft.com/office/officeart/2005/8/layout/hierarchy2"/>
    <dgm:cxn modelId="{E08A27CF-D144-424B-AD94-C141AF4CD54F}" type="presParOf" srcId="{1D94084D-96B2-4DCC-A5C0-3AD421042465}" destId="{5AC23580-4180-4042-A50A-EC0B99C5B69D}" srcOrd="3" destOrd="0" presId="urn:microsoft.com/office/officeart/2005/8/layout/hierarchy2"/>
    <dgm:cxn modelId="{CE425BE7-9E47-462A-92C2-AE9DCE9DC1FF}" type="presParOf" srcId="{5AC23580-4180-4042-A50A-EC0B99C5B69D}" destId="{279292CA-4CCF-4425-BE6B-77C7D3A0D17A}" srcOrd="0" destOrd="0" presId="urn:microsoft.com/office/officeart/2005/8/layout/hierarchy2"/>
    <dgm:cxn modelId="{6C8DF99E-D9D9-4281-BAB8-433B9507B799}" type="presParOf" srcId="{5AC23580-4180-4042-A50A-EC0B99C5B69D}" destId="{30C821AA-E581-407F-A1D2-6C02BBED7FF3}" srcOrd="1" destOrd="0" presId="urn:microsoft.com/office/officeart/2005/8/layout/hierarchy2"/>
    <dgm:cxn modelId="{5597B6B0-DC13-46AF-94D7-5E8C48547A8F}" type="presParOf" srcId="{1D94084D-96B2-4DCC-A5C0-3AD421042465}" destId="{B2A7D40C-EAAA-452A-9D8D-4FD6D5727DB8}" srcOrd="4" destOrd="0" presId="urn:microsoft.com/office/officeart/2005/8/layout/hierarchy2"/>
    <dgm:cxn modelId="{E91431B5-CFA8-44B5-8AFC-309CED994B31}" type="presParOf" srcId="{B2A7D40C-EAAA-452A-9D8D-4FD6D5727DB8}" destId="{66F1C6FD-2D4D-4FC0-8398-18DC3852D0D6}" srcOrd="0" destOrd="0" presId="urn:microsoft.com/office/officeart/2005/8/layout/hierarchy2"/>
    <dgm:cxn modelId="{587F530B-D89E-412F-A7B1-ED4EB18A20A0}" type="presParOf" srcId="{1D94084D-96B2-4DCC-A5C0-3AD421042465}" destId="{3E5D237C-D2D0-449D-B832-B8BA8AF85213}" srcOrd="5" destOrd="0" presId="urn:microsoft.com/office/officeart/2005/8/layout/hierarchy2"/>
    <dgm:cxn modelId="{D96B9C9F-DA3D-407E-AE08-87513FF23CD5}" type="presParOf" srcId="{3E5D237C-D2D0-449D-B832-B8BA8AF85213}" destId="{04B0F9FD-DB07-4027-A203-9A440F35CD89}" srcOrd="0" destOrd="0" presId="urn:microsoft.com/office/officeart/2005/8/layout/hierarchy2"/>
    <dgm:cxn modelId="{91595A79-90E1-4872-A321-6E6BA5635166}" type="presParOf" srcId="{3E5D237C-D2D0-449D-B832-B8BA8AF85213}" destId="{1CDECBD7-935B-42F2-89E4-F238C5E0CD68}"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1988954"/>
          <a:ext cx="10013709" cy="165746"/>
        </a:xfrm>
        <a:prstGeom prst="rect">
          <a:avLst/>
        </a:prstGeom>
        <a:solidFill>
          <a:schemeClr val="accent3"/>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462101" y="1284533"/>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23836" y="662984"/>
          <a:ext cx="2876530" cy="62154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37276" rIns="144931" bIns="37276" numCol="1" spcCol="1270" anchor="ctr" anchorCtr="0">
          <a:noAutofit/>
        </a:bodyPr>
        <a:lstStyle/>
        <a:p>
          <a:pPr marL="0" lvl="0" indent="0" algn="l" defTabSz="488950">
            <a:lnSpc>
              <a:spcPct val="90000"/>
            </a:lnSpc>
            <a:spcBef>
              <a:spcPct val="0"/>
            </a:spcBef>
            <a:spcAft>
              <a:spcPts val="0"/>
            </a:spcAft>
            <a:buFont typeface="Arial" panose="020B0604020202020204" pitchFamily="34" charset="0"/>
            <a:buNone/>
          </a:pPr>
          <a:r>
            <a:rPr lang="en-US" sz="1100" b="0" i="0" kern="1200" spc="100" baseline="0" dirty="0">
              <a:solidFill>
                <a:schemeClr val="tx1"/>
              </a:solidFill>
            </a:rPr>
            <a:t>Acquire an individual's identity and demographic data.</a:t>
          </a:r>
          <a:endParaRPr lang="en-US" sz="1100" kern="1200" spc="100" baseline="0" dirty="0">
            <a:solidFill>
              <a:schemeClr val="tx1"/>
            </a:solidFill>
          </a:endParaRPr>
        </a:p>
      </dsp:txBody>
      <dsp:txXfrm>
        <a:off x="23836" y="662984"/>
        <a:ext cx="2876530" cy="621548"/>
      </dsp:txXfrm>
    </dsp:sp>
    <dsp:sp modelId="{5C96A5F5-16B2-4AEA-9591-B66C220F4A65}">
      <dsp:nvSpPr>
        <dsp:cNvPr id="0" name=""/>
        <dsp:cNvSpPr/>
      </dsp:nvSpPr>
      <dsp:spPr>
        <a:xfrm>
          <a:off x="122935" y="2225143"/>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533400">
            <a:lnSpc>
              <a:spcPct val="100000"/>
            </a:lnSpc>
            <a:spcBef>
              <a:spcPct val="0"/>
            </a:spcBef>
            <a:spcAft>
              <a:spcPts val="0"/>
            </a:spcAft>
            <a:buNone/>
          </a:pPr>
          <a:r>
            <a:rPr lang="en-US" sz="1200" b="1" kern="1200" spc="100" baseline="0" dirty="0">
              <a:solidFill>
                <a:schemeClr val="tx1"/>
              </a:solidFill>
            </a:rPr>
            <a:t>Capture demographic data</a:t>
          </a:r>
        </a:p>
      </dsp:txBody>
      <dsp:txXfrm>
        <a:off x="122935" y="2225143"/>
        <a:ext cx="2667714" cy="468233"/>
      </dsp:txXfrm>
    </dsp:sp>
    <dsp:sp modelId="{B3AC6DBE-85B6-4AF3-BADF-7E1E82B735CC}">
      <dsp:nvSpPr>
        <dsp:cNvPr id="0" name=""/>
        <dsp:cNvSpPr/>
      </dsp:nvSpPr>
      <dsp:spPr>
        <a:xfrm>
          <a:off x="1411329" y="2020032"/>
          <a:ext cx="101545"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2949187" y="2071828"/>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481944" y="2859122"/>
          <a:ext cx="2843076" cy="8546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51254" rIns="144931" bIns="51254" numCol="1" spcCol="1270" anchor="ctr" anchorCtr="0">
          <a:noAutofit/>
        </a:bodyPr>
        <a:lstStyle/>
        <a:p>
          <a:pPr marL="0" lvl="0" indent="0" algn="l" defTabSz="488950">
            <a:lnSpc>
              <a:spcPct val="90000"/>
            </a:lnSpc>
            <a:spcBef>
              <a:spcPct val="0"/>
            </a:spcBef>
            <a:spcAft>
              <a:spcPts val="0"/>
            </a:spcAft>
            <a:buFont typeface="Arial" panose="020B0604020202020204" pitchFamily="34" charset="0"/>
            <a:buNone/>
          </a:pPr>
          <a:r>
            <a:rPr lang="en-US" sz="1100" b="0" i="0" kern="1200" spc="100" baseline="0" dirty="0">
              <a:solidFill>
                <a:schemeClr val="tx1"/>
              </a:solidFill>
            </a:rPr>
            <a:t>Process identity data to establish uniqueness, with the help of an ABIS provider.</a:t>
          </a:r>
          <a:endParaRPr lang="en-US" sz="1100" kern="1200" spc="100" baseline="0" dirty="0">
            <a:solidFill>
              <a:schemeClr val="tx1"/>
            </a:solidFill>
          </a:endParaRPr>
        </a:p>
      </dsp:txBody>
      <dsp:txXfrm>
        <a:off x="1481944" y="2859122"/>
        <a:ext cx="2843076" cy="854629"/>
      </dsp:txXfrm>
    </dsp:sp>
    <dsp:sp modelId="{730471FC-8FAF-49B2-8F42-63D391F759BE}">
      <dsp:nvSpPr>
        <dsp:cNvPr id="0" name=""/>
        <dsp:cNvSpPr/>
      </dsp:nvSpPr>
      <dsp:spPr>
        <a:xfrm>
          <a:off x="1626006" y="1472066"/>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533400">
            <a:lnSpc>
              <a:spcPct val="100000"/>
            </a:lnSpc>
            <a:spcBef>
              <a:spcPct val="0"/>
            </a:spcBef>
            <a:spcAft>
              <a:spcPts val="0"/>
            </a:spcAft>
            <a:buNone/>
          </a:pPr>
          <a:r>
            <a:rPr lang="en-US" sz="1200" b="1" kern="1200" spc="100" baseline="0" dirty="0">
              <a:solidFill>
                <a:prstClr val="black"/>
              </a:solidFill>
              <a:latin typeface="Meiryo"/>
              <a:ea typeface="+mn-ea"/>
              <a:cs typeface="+mn-cs"/>
            </a:rPr>
            <a:t>Process</a:t>
          </a:r>
          <a:r>
            <a:rPr lang="en-US" sz="1800" kern="1200" spc="100" baseline="0" dirty="0">
              <a:solidFill>
                <a:schemeClr val="tx1"/>
              </a:solidFill>
            </a:rPr>
            <a:t> </a:t>
          </a:r>
          <a:r>
            <a:rPr lang="en-US" sz="1200" b="1" kern="1200" spc="100" baseline="0" dirty="0">
              <a:solidFill>
                <a:prstClr val="black"/>
              </a:solidFill>
              <a:latin typeface="Meiryo"/>
              <a:ea typeface="+mn-ea"/>
              <a:cs typeface="+mn-cs"/>
            </a:rPr>
            <a:t>identity data</a:t>
          </a:r>
        </a:p>
      </dsp:txBody>
      <dsp:txXfrm>
        <a:off x="1626006" y="1472066"/>
        <a:ext cx="2667714" cy="468233"/>
      </dsp:txXfrm>
    </dsp:sp>
    <dsp:sp modelId="{F34C40A7-6131-4EF1-9887-E7EEA86D1562}">
      <dsp:nvSpPr>
        <dsp:cNvPr id="0" name=""/>
        <dsp:cNvSpPr/>
      </dsp:nvSpPr>
      <dsp:spPr>
        <a:xfrm>
          <a:off x="2897391" y="2020032"/>
          <a:ext cx="100364"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4977480" y="1284533"/>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454702" y="429904"/>
          <a:ext cx="3045556" cy="8546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51254" rIns="144931" bIns="51254" numCol="1" spcCol="1270" anchor="ctr" anchorCtr="0">
          <a:noAutofit/>
        </a:bodyPr>
        <a:lstStyle/>
        <a:p>
          <a:pPr marL="0" lvl="0" indent="0" algn="l" defTabSz="488950">
            <a:lnSpc>
              <a:spcPct val="90000"/>
            </a:lnSpc>
            <a:spcBef>
              <a:spcPct val="0"/>
            </a:spcBef>
            <a:spcAft>
              <a:spcPts val="0"/>
            </a:spcAft>
            <a:buFont typeface="Arial" panose="020B0604020202020204" pitchFamily="34" charset="0"/>
            <a:buNone/>
          </a:pPr>
          <a:r>
            <a:rPr lang="en-US" sz="1100" b="0" i="0" kern="1200" spc="150" baseline="0" dirty="0">
              <a:solidFill>
                <a:schemeClr val="tx1"/>
              </a:solidFill>
            </a:rPr>
            <a:t>Generate and issue a </a:t>
          </a:r>
          <a:r>
            <a:rPr lang="en-US" sz="1100" b="1" i="0" u="sng" kern="1200" spc="150" baseline="0" dirty="0">
              <a:solidFill>
                <a:schemeClr val="tx1"/>
              </a:solidFill>
            </a:rPr>
            <a:t>U</a:t>
          </a:r>
          <a:r>
            <a:rPr lang="en-US" sz="1100" b="0" i="0" kern="1200" spc="150" baseline="0" dirty="0">
              <a:solidFill>
                <a:schemeClr val="tx1"/>
              </a:solidFill>
            </a:rPr>
            <a:t>nique </a:t>
          </a:r>
          <a:r>
            <a:rPr lang="en-US" sz="1100" b="1" i="0" u="sng" kern="1200" spc="150" baseline="0" dirty="0">
              <a:solidFill>
                <a:schemeClr val="tx1"/>
              </a:solidFill>
            </a:rPr>
            <a:t>I</a:t>
          </a:r>
          <a:r>
            <a:rPr lang="en-US" sz="1100" b="0" i="0" kern="1200" spc="150" baseline="0" dirty="0">
              <a:solidFill>
                <a:schemeClr val="tx1"/>
              </a:solidFill>
            </a:rPr>
            <a:t>dentity </a:t>
          </a:r>
          <a:r>
            <a:rPr lang="en-US" sz="1100" b="1" i="0" u="sng" kern="1200" spc="150" baseline="0" dirty="0">
              <a:solidFill>
                <a:schemeClr val="tx1"/>
              </a:solidFill>
            </a:rPr>
            <a:t>N</a:t>
          </a:r>
          <a:r>
            <a:rPr lang="en-US" sz="1100" b="0" i="0" kern="1200" spc="150" baseline="0" dirty="0">
              <a:solidFill>
                <a:schemeClr val="tx1"/>
              </a:solidFill>
            </a:rPr>
            <a:t>umber to the </a:t>
          </a:r>
          <a:r>
            <a:rPr lang="en-US" sz="1100" b="0" i="0" kern="1200" spc="150" baseline="0" dirty="0">
              <a:solidFill>
                <a:prstClr val="black"/>
              </a:solidFill>
              <a:latin typeface="Meiryo"/>
              <a:ea typeface="+mn-ea"/>
              <a:cs typeface="+mn-cs"/>
            </a:rPr>
            <a:t>individual.</a:t>
          </a:r>
        </a:p>
      </dsp:txBody>
      <dsp:txXfrm>
        <a:off x="3454702" y="429904"/>
        <a:ext cx="3045556" cy="854629"/>
      </dsp:txXfrm>
    </dsp:sp>
    <dsp:sp modelId="{7605329C-2B32-4CD7-9B69-1B3DAB88562E}">
      <dsp:nvSpPr>
        <dsp:cNvPr id="0" name=""/>
        <dsp:cNvSpPr/>
      </dsp:nvSpPr>
      <dsp:spPr>
        <a:xfrm>
          <a:off x="3353725" y="2225143"/>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533400">
            <a:lnSpc>
              <a:spcPct val="100000"/>
            </a:lnSpc>
            <a:spcBef>
              <a:spcPct val="0"/>
            </a:spcBef>
            <a:spcAft>
              <a:spcPts val="0"/>
            </a:spcAft>
            <a:buNone/>
          </a:pPr>
          <a:r>
            <a:rPr lang="en-US" sz="1200" b="1" kern="1200" spc="100" baseline="0" dirty="0">
              <a:solidFill>
                <a:prstClr val="black"/>
              </a:solidFill>
              <a:latin typeface="Meiryo"/>
              <a:ea typeface="+mn-ea"/>
              <a:cs typeface="+mn-cs"/>
            </a:rPr>
            <a:t>UIN Generation</a:t>
          </a:r>
        </a:p>
      </dsp:txBody>
      <dsp:txXfrm>
        <a:off x="3353725" y="2225143"/>
        <a:ext cx="2667714" cy="468233"/>
      </dsp:txXfrm>
    </dsp:sp>
    <dsp:sp modelId="{79B0CEDC-0005-4ACE-AB25-DB9533DC85C2}">
      <dsp:nvSpPr>
        <dsp:cNvPr id="0" name=""/>
        <dsp:cNvSpPr/>
      </dsp:nvSpPr>
      <dsp:spPr>
        <a:xfrm>
          <a:off x="4923724" y="2020032"/>
          <a:ext cx="107512"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EB9D58D6-E34B-4990-86E2-B1CAE3536A29}">
      <dsp:nvSpPr>
        <dsp:cNvPr id="0" name=""/>
        <dsp:cNvSpPr/>
      </dsp:nvSpPr>
      <dsp:spPr>
        <a:xfrm>
          <a:off x="6800241" y="2071828"/>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160E0A3B-47C8-4C2F-8C45-EC9C3DFA1FFB}">
      <dsp:nvSpPr>
        <dsp:cNvPr id="0" name=""/>
        <dsp:cNvSpPr/>
      </dsp:nvSpPr>
      <dsp:spPr>
        <a:xfrm>
          <a:off x="5304959" y="2859122"/>
          <a:ext cx="2990564" cy="112655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67562" rIns="144931" bIns="67562" numCol="1" spcCol="1270" anchor="ctr" anchorCtr="0">
          <a:noAutofit/>
        </a:bodyPr>
        <a:lstStyle/>
        <a:p>
          <a:pPr marL="0" lvl="0" indent="0" algn="l" defTabSz="488950">
            <a:lnSpc>
              <a:spcPct val="90000"/>
            </a:lnSpc>
            <a:spcBef>
              <a:spcPct val="0"/>
            </a:spcBef>
            <a:spcAft>
              <a:spcPct val="35000"/>
            </a:spcAft>
            <a:buFont typeface="Arial" panose="020B0604020202020204" pitchFamily="34" charset="0"/>
            <a:buNone/>
          </a:pPr>
          <a:r>
            <a:rPr lang="en-US" sz="1100" b="0" i="0" kern="1200" spc="100" baseline="0" dirty="0">
              <a:solidFill>
                <a:schemeClr val="tx1"/>
              </a:solidFill>
            </a:rPr>
            <a:t>Perform authentication on the generated UIN and the individuals Biometric data captured previously.</a:t>
          </a:r>
          <a:endParaRPr lang="en-US" sz="1100" kern="1200" spc="100" baseline="0" dirty="0">
            <a:solidFill>
              <a:schemeClr val="tx1"/>
            </a:solidFill>
          </a:endParaRPr>
        </a:p>
      </dsp:txBody>
      <dsp:txXfrm>
        <a:off x="5304959" y="2859122"/>
        <a:ext cx="2990564" cy="1126556"/>
      </dsp:txXfrm>
    </dsp:sp>
    <dsp:sp modelId="{5646D4EB-C7F1-4D0E-8051-C7D6C1D31ADE}">
      <dsp:nvSpPr>
        <dsp:cNvPr id="0" name=""/>
        <dsp:cNvSpPr/>
      </dsp:nvSpPr>
      <dsp:spPr>
        <a:xfrm>
          <a:off x="5464554" y="1450279"/>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533400">
            <a:lnSpc>
              <a:spcPct val="90000"/>
            </a:lnSpc>
            <a:spcBef>
              <a:spcPct val="0"/>
            </a:spcBef>
            <a:spcAft>
              <a:spcPts val="0"/>
            </a:spcAft>
            <a:buFont typeface="Arial" panose="020B0604020202020204" pitchFamily="34" charset="0"/>
            <a:buNone/>
          </a:pPr>
          <a:r>
            <a:rPr lang="en-US" sz="1200" b="1" kern="1200" spc="100" baseline="0" dirty="0">
              <a:solidFill>
                <a:prstClr val="black"/>
              </a:solidFill>
              <a:latin typeface="Meiryo"/>
              <a:ea typeface="+mn-ea"/>
              <a:cs typeface="+mn-cs"/>
            </a:rPr>
            <a:t>Perform Authentication</a:t>
          </a:r>
        </a:p>
      </dsp:txBody>
      <dsp:txXfrm>
        <a:off x="5464554" y="1450279"/>
        <a:ext cx="2667714" cy="468233"/>
      </dsp:txXfrm>
    </dsp:sp>
    <dsp:sp modelId="{A72D3A03-5E34-4B13-9747-5EFFE003B8C1}">
      <dsp:nvSpPr>
        <dsp:cNvPr id="0" name=""/>
        <dsp:cNvSpPr/>
      </dsp:nvSpPr>
      <dsp:spPr>
        <a:xfrm>
          <a:off x="6747456" y="2020032"/>
          <a:ext cx="105571"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9DE62C25-DC37-4130-AE3D-9F589C2E8903}">
      <dsp:nvSpPr>
        <dsp:cNvPr id="0" name=""/>
        <dsp:cNvSpPr/>
      </dsp:nvSpPr>
      <dsp:spPr>
        <a:xfrm>
          <a:off x="8556977" y="1284517"/>
          <a:ext cx="0" cy="787326"/>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277020A5-7024-4F77-9051-8B38AF80BE13}">
      <dsp:nvSpPr>
        <dsp:cNvPr id="0" name=""/>
        <dsp:cNvSpPr/>
      </dsp:nvSpPr>
      <dsp:spPr>
        <a:xfrm>
          <a:off x="7089734" y="157954"/>
          <a:ext cx="2848300" cy="1126601"/>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674" tIns="67562" rIns="140674" bIns="67562" numCol="1" spcCol="1270" anchor="ctr" anchorCtr="0">
          <a:noAutofit/>
        </a:bodyPr>
        <a:lstStyle/>
        <a:p>
          <a:pPr marL="0" lvl="0" indent="0" algn="l" defTabSz="488950">
            <a:lnSpc>
              <a:spcPct val="90000"/>
            </a:lnSpc>
            <a:spcBef>
              <a:spcPct val="0"/>
            </a:spcBef>
            <a:spcAft>
              <a:spcPct val="35000"/>
            </a:spcAft>
            <a:buFont typeface="Arial" panose="020B0604020202020204" pitchFamily="34" charset="0"/>
            <a:buNone/>
          </a:pPr>
          <a:r>
            <a:rPr lang="en-US" sz="1100" b="0" i="0" kern="1200" spc="100" baseline="0" dirty="0">
              <a:solidFill>
                <a:schemeClr val="tx1"/>
              </a:solidFill>
            </a:rPr>
            <a:t>Provides capability for administration via various reporting and dashboarding techniques.</a:t>
          </a:r>
          <a:endParaRPr lang="en-US" sz="1100" kern="1200" spc="100" baseline="0" dirty="0">
            <a:solidFill>
              <a:schemeClr val="tx1"/>
            </a:solidFill>
          </a:endParaRPr>
        </a:p>
      </dsp:txBody>
      <dsp:txXfrm>
        <a:off x="7089734" y="157954"/>
        <a:ext cx="2848300" cy="1126601"/>
      </dsp:txXfrm>
    </dsp:sp>
    <dsp:sp modelId="{03CEA676-E009-456C-B86F-9C9A7D3DA364}">
      <dsp:nvSpPr>
        <dsp:cNvPr id="0" name=""/>
        <dsp:cNvSpPr/>
      </dsp:nvSpPr>
      <dsp:spPr>
        <a:xfrm>
          <a:off x="7205931" y="2225143"/>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533400">
            <a:lnSpc>
              <a:spcPct val="90000"/>
            </a:lnSpc>
            <a:spcBef>
              <a:spcPct val="0"/>
            </a:spcBef>
            <a:spcAft>
              <a:spcPts val="0"/>
            </a:spcAft>
            <a:buFont typeface="Arial" panose="020B0604020202020204" pitchFamily="34" charset="0"/>
            <a:buNone/>
          </a:pPr>
          <a:r>
            <a:rPr lang="en-US" sz="1200" b="1" kern="1200" spc="100" baseline="0" dirty="0">
              <a:solidFill>
                <a:prstClr val="black"/>
              </a:solidFill>
              <a:latin typeface="Meiryo"/>
              <a:ea typeface="+mn-ea"/>
              <a:cs typeface="+mn-cs"/>
            </a:rPr>
            <a:t>Administer</a:t>
          </a:r>
        </a:p>
      </dsp:txBody>
      <dsp:txXfrm>
        <a:off x="7205931" y="2225143"/>
        <a:ext cx="2667714" cy="468233"/>
      </dsp:txXfrm>
    </dsp:sp>
    <dsp:sp modelId="{864F9172-41AB-4727-BD60-71E6F62154FB}">
      <dsp:nvSpPr>
        <dsp:cNvPr id="0" name=""/>
        <dsp:cNvSpPr/>
      </dsp:nvSpPr>
      <dsp:spPr>
        <a:xfrm>
          <a:off x="8505181" y="2020030"/>
          <a:ext cx="100548" cy="103595"/>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D5E1AF-3D91-41BE-8072-D306DD0B7A31}">
      <dsp:nvSpPr>
        <dsp:cNvPr id="0" name=""/>
        <dsp:cNvSpPr/>
      </dsp:nvSpPr>
      <dsp:spPr>
        <a:xfrm>
          <a:off x="1354858" y="2211443"/>
          <a:ext cx="1516156" cy="880806"/>
        </a:xfrm>
        <a:prstGeom prst="roundRect">
          <a:avLst>
            <a:gd name="adj" fmla="val 10000"/>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MOSIP Modules</a:t>
          </a:r>
        </a:p>
      </dsp:txBody>
      <dsp:txXfrm>
        <a:off x="1380656" y="2237241"/>
        <a:ext cx="1464560" cy="829210"/>
      </dsp:txXfrm>
    </dsp:sp>
    <dsp:sp modelId="{C3AE2426-6C5A-43F1-BBD7-679154A674F4}">
      <dsp:nvSpPr>
        <dsp:cNvPr id="0" name=""/>
        <dsp:cNvSpPr/>
      </dsp:nvSpPr>
      <dsp:spPr>
        <a:xfrm rot="19456039">
          <a:off x="2699285" y="2110273"/>
          <a:ext cx="1824479" cy="17644"/>
        </a:xfrm>
        <a:custGeom>
          <a:avLst/>
          <a:gdLst/>
          <a:ahLst/>
          <a:cxnLst/>
          <a:rect l="0" t="0" r="0" b="0"/>
          <a:pathLst>
            <a:path>
              <a:moveTo>
                <a:pt x="0" y="8822"/>
              </a:moveTo>
              <a:lnTo>
                <a:pt x="1824479" y="8822"/>
              </a:lnTo>
            </a:path>
          </a:pathLst>
        </a:custGeom>
        <a:noFill/>
        <a:ln w="127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65913" y="2073483"/>
        <a:ext cx="91223" cy="91223"/>
      </dsp:txXfrm>
    </dsp:sp>
    <dsp:sp modelId="{CDBDB99C-BB8A-4C42-84E8-DA6CB36DE95B}">
      <dsp:nvSpPr>
        <dsp:cNvPr id="0" name=""/>
        <dsp:cNvSpPr/>
      </dsp:nvSpPr>
      <dsp:spPr>
        <a:xfrm>
          <a:off x="4352036" y="1293056"/>
          <a:ext cx="1118194" cy="586574"/>
        </a:xfrm>
        <a:prstGeom prst="roundRect">
          <a:avLst>
            <a:gd name="adj" fmla="val 10000"/>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Core Modules</a:t>
          </a:r>
        </a:p>
      </dsp:txBody>
      <dsp:txXfrm>
        <a:off x="4369216" y="1310236"/>
        <a:ext cx="1083834" cy="552214"/>
      </dsp:txXfrm>
    </dsp:sp>
    <dsp:sp modelId="{A06C9558-D082-4E42-AB63-4AABDE9434D0}">
      <dsp:nvSpPr>
        <dsp:cNvPr id="0" name=""/>
        <dsp:cNvSpPr/>
      </dsp:nvSpPr>
      <dsp:spPr>
        <a:xfrm rot="18766158">
          <a:off x="5173087" y="897882"/>
          <a:ext cx="1851639" cy="17644"/>
        </a:xfrm>
        <a:custGeom>
          <a:avLst/>
          <a:gdLst/>
          <a:ahLst/>
          <a:cxnLst/>
          <a:rect l="0" t="0" r="0" b="0"/>
          <a:pathLst>
            <a:path>
              <a:moveTo>
                <a:pt x="0" y="8822"/>
              </a:moveTo>
              <a:lnTo>
                <a:pt x="1851639" y="8822"/>
              </a:lnTo>
            </a:path>
          </a:pathLst>
        </a:custGeom>
        <a:noFill/>
        <a:ln w="127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52615" y="860413"/>
        <a:ext cx="92581" cy="92581"/>
      </dsp:txXfrm>
    </dsp:sp>
    <dsp:sp modelId="{F1BD9CEA-3626-4B00-ACED-28C4B7D44068}">
      <dsp:nvSpPr>
        <dsp:cNvPr id="0" name=""/>
        <dsp:cNvSpPr/>
      </dsp:nvSpPr>
      <dsp:spPr>
        <a:xfrm>
          <a:off x="6727583" y="395"/>
          <a:ext cx="906683" cy="453341"/>
        </a:xfrm>
        <a:prstGeom prst="roundRect">
          <a:avLst>
            <a:gd name="adj" fmla="val 10000"/>
          </a:avLst>
        </a:prstGeom>
        <a:solidFill>
          <a:schemeClr val="lt1"/>
        </a:solidFill>
        <a:ln w="12700" cap="flat" cmpd="sng" algn="ctr">
          <a:solidFill>
            <a:schemeClr val="accent2"/>
          </a:solid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Pre-registration</a:t>
          </a:r>
        </a:p>
      </dsp:txBody>
      <dsp:txXfrm>
        <a:off x="6740861" y="13673"/>
        <a:ext cx="880127" cy="426785"/>
      </dsp:txXfrm>
    </dsp:sp>
    <dsp:sp modelId="{47C9D6D1-C3E0-44C7-A78E-5010E690A13F}">
      <dsp:nvSpPr>
        <dsp:cNvPr id="0" name=""/>
        <dsp:cNvSpPr/>
      </dsp:nvSpPr>
      <dsp:spPr>
        <a:xfrm rot="19579165">
          <a:off x="5343415" y="1158554"/>
          <a:ext cx="1510982" cy="17644"/>
        </a:xfrm>
        <a:custGeom>
          <a:avLst/>
          <a:gdLst/>
          <a:ahLst/>
          <a:cxnLst/>
          <a:rect l="0" t="0" r="0" b="0"/>
          <a:pathLst>
            <a:path>
              <a:moveTo>
                <a:pt x="0" y="8822"/>
              </a:moveTo>
              <a:lnTo>
                <a:pt x="1510982" y="8822"/>
              </a:lnTo>
            </a:path>
          </a:pathLst>
        </a:custGeom>
        <a:noFill/>
        <a:ln w="127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61132" y="1129601"/>
        <a:ext cx="75549" cy="75549"/>
      </dsp:txXfrm>
    </dsp:sp>
    <dsp:sp modelId="{44C45C80-B8D0-4DDD-8888-CAC88F5D4D1C}">
      <dsp:nvSpPr>
        <dsp:cNvPr id="0" name=""/>
        <dsp:cNvSpPr/>
      </dsp:nvSpPr>
      <dsp:spPr>
        <a:xfrm>
          <a:off x="6727583" y="521738"/>
          <a:ext cx="906683" cy="453341"/>
        </a:xfrm>
        <a:prstGeom prst="roundRect">
          <a:avLst>
            <a:gd name="adj" fmla="val 10000"/>
          </a:avLst>
        </a:prstGeom>
        <a:solidFill>
          <a:schemeClr val="lt1"/>
        </a:solidFill>
        <a:ln w="12700" cap="flat" cmpd="sng" algn="ctr">
          <a:solidFill>
            <a:schemeClr val="accent2"/>
          </a:solid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Registration client</a:t>
          </a:r>
        </a:p>
      </dsp:txBody>
      <dsp:txXfrm>
        <a:off x="6740861" y="535016"/>
        <a:ext cx="880127" cy="426785"/>
      </dsp:txXfrm>
    </dsp:sp>
    <dsp:sp modelId="{CC999116-DB59-417D-8F1B-41D4F8A2784C}">
      <dsp:nvSpPr>
        <dsp:cNvPr id="0" name=""/>
        <dsp:cNvSpPr/>
      </dsp:nvSpPr>
      <dsp:spPr>
        <a:xfrm rot="20752030">
          <a:off x="5450608" y="1419225"/>
          <a:ext cx="1296597" cy="17644"/>
        </a:xfrm>
        <a:custGeom>
          <a:avLst/>
          <a:gdLst/>
          <a:ahLst/>
          <a:cxnLst/>
          <a:rect l="0" t="0" r="0" b="0"/>
          <a:pathLst>
            <a:path>
              <a:moveTo>
                <a:pt x="0" y="8822"/>
              </a:moveTo>
              <a:lnTo>
                <a:pt x="1296597" y="8822"/>
              </a:lnTo>
            </a:path>
          </a:pathLst>
        </a:custGeom>
        <a:noFill/>
        <a:ln w="127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66492" y="1395632"/>
        <a:ext cx="64829" cy="64829"/>
      </dsp:txXfrm>
    </dsp:sp>
    <dsp:sp modelId="{A2478002-A79A-4FF9-811C-6C04ED88F2A0}">
      <dsp:nvSpPr>
        <dsp:cNvPr id="0" name=""/>
        <dsp:cNvSpPr/>
      </dsp:nvSpPr>
      <dsp:spPr>
        <a:xfrm>
          <a:off x="6727583" y="1043081"/>
          <a:ext cx="906683" cy="453341"/>
        </a:xfrm>
        <a:prstGeom prst="roundRect">
          <a:avLst>
            <a:gd name="adj" fmla="val 10000"/>
          </a:avLst>
        </a:prstGeom>
        <a:solidFill>
          <a:schemeClr val="lt1"/>
        </a:solidFill>
        <a:ln w="12700" cap="flat" cmpd="sng" algn="ctr">
          <a:solidFill>
            <a:schemeClr val="accent2"/>
          </a:solid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Registration processor</a:t>
          </a:r>
          <a:endParaRPr lang="en-US" sz="900" kern="1200" dirty="0"/>
        </a:p>
      </dsp:txBody>
      <dsp:txXfrm>
        <a:off x="6740861" y="1056359"/>
        <a:ext cx="880127" cy="426785"/>
      </dsp:txXfrm>
    </dsp:sp>
    <dsp:sp modelId="{E8BACB2F-5703-4B45-A5D3-FB52AE0A4416}">
      <dsp:nvSpPr>
        <dsp:cNvPr id="0" name=""/>
        <dsp:cNvSpPr/>
      </dsp:nvSpPr>
      <dsp:spPr>
        <a:xfrm rot="554944">
          <a:off x="5461949" y="1679897"/>
          <a:ext cx="1273914" cy="17644"/>
        </a:xfrm>
        <a:custGeom>
          <a:avLst/>
          <a:gdLst/>
          <a:ahLst/>
          <a:cxnLst/>
          <a:rect l="0" t="0" r="0" b="0"/>
          <a:pathLst>
            <a:path>
              <a:moveTo>
                <a:pt x="0" y="8822"/>
              </a:moveTo>
              <a:lnTo>
                <a:pt x="1273914" y="8822"/>
              </a:lnTo>
            </a:path>
          </a:pathLst>
        </a:custGeom>
        <a:noFill/>
        <a:ln w="127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67059" y="1656871"/>
        <a:ext cx="63695" cy="63695"/>
      </dsp:txXfrm>
    </dsp:sp>
    <dsp:sp modelId="{0477535C-0B14-4BAA-BF8B-91F515E26FC9}">
      <dsp:nvSpPr>
        <dsp:cNvPr id="0" name=""/>
        <dsp:cNvSpPr/>
      </dsp:nvSpPr>
      <dsp:spPr>
        <a:xfrm>
          <a:off x="6727583" y="1564424"/>
          <a:ext cx="906683" cy="453341"/>
        </a:xfrm>
        <a:prstGeom prst="roundRect">
          <a:avLst>
            <a:gd name="adj" fmla="val 10000"/>
          </a:avLst>
        </a:prstGeom>
        <a:solidFill>
          <a:schemeClr val="lt1"/>
        </a:solidFill>
        <a:ln w="12700" cap="flat" cmpd="sng" algn="ctr">
          <a:solidFill>
            <a:schemeClr val="accent2"/>
          </a:solid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ID Repository</a:t>
          </a:r>
        </a:p>
      </dsp:txBody>
      <dsp:txXfrm>
        <a:off x="6740861" y="1577702"/>
        <a:ext cx="880127" cy="426785"/>
      </dsp:txXfrm>
    </dsp:sp>
    <dsp:sp modelId="{62CE2FF6-DB6B-46A2-8717-A38343393F8D}">
      <dsp:nvSpPr>
        <dsp:cNvPr id="0" name=""/>
        <dsp:cNvSpPr/>
      </dsp:nvSpPr>
      <dsp:spPr>
        <a:xfrm rot="1800332">
          <a:off x="5372933" y="1940568"/>
          <a:ext cx="1451946" cy="17644"/>
        </a:xfrm>
        <a:custGeom>
          <a:avLst/>
          <a:gdLst/>
          <a:ahLst/>
          <a:cxnLst/>
          <a:rect l="0" t="0" r="0" b="0"/>
          <a:pathLst>
            <a:path>
              <a:moveTo>
                <a:pt x="0" y="8822"/>
              </a:moveTo>
              <a:lnTo>
                <a:pt x="1451946" y="8822"/>
              </a:lnTo>
            </a:path>
          </a:pathLst>
        </a:custGeom>
        <a:noFill/>
        <a:ln w="127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62608" y="1913091"/>
        <a:ext cx="72597" cy="72597"/>
      </dsp:txXfrm>
    </dsp:sp>
    <dsp:sp modelId="{89817B20-F4AC-4341-B373-5B49983D380F}">
      <dsp:nvSpPr>
        <dsp:cNvPr id="0" name=""/>
        <dsp:cNvSpPr/>
      </dsp:nvSpPr>
      <dsp:spPr>
        <a:xfrm>
          <a:off x="6727583" y="2085767"/>
          <a:ext cx="906683" cy="453341"/>
        </a:xfrm>
        <a:prstGeom prst="roundRect">
          <a:avLst>
            <a:gd name="adj" fmla="val 10000"/>
          </a:avLst>
        </a:prstGeom>
        <a:solidFill>
          <a:schemeClr val="lt1"/>
        </a:solidFill>
        <a:ln w="12700" cap="flat" cmpd="sng" algn="ctr">
          <a:solidFill>
            <a:schemeClr val="accent2"/>
          </a:solid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Authentication</a:t>
          </a:r>
          <a:endParaRPr lang="en-US" sz="900" kern="1200" dirty="0"/>
        </a:p>
      </dsp:txBody>
      <dsp:txXfrm>
        <a:off x="6740861" y="2099045"/>
        <a:ext cx="880127" cy="426785"/>
      </dsp:txXfrm>
    </dsp:sp>
    <dsp:sp modelId="{28F13C57-2E8A-4B10-827A-E2E25B44842D}">
      <dsp:nvSpPr>
        <dsp:cNvPr id="0" name=""/>
        <dsp:cNvSpPr/>
      </dsp:nvSpPr>
      <dsp:spPr>
        <a:xfrm rot="2686393">
          <a:off x="5213322" y="2201240"/>
          <a:ext cx="1771167" cy="17644"/>
        </a:xfrm>
        <a:custGeom>
          <a:avLst/>
          <a:gdLst/>
          <a:ahLst/>
          <a:cxnLst/>
          <a:rect l="0" t="0" r="0" b="0"/>
          <a:pathLst>
            <a:path>
              <a:moveTo>
                <a:pt x="0" y="8822"/>
              </a:moveTo>
              <a:lnTo>
                <a:pt x="1771167" y="8822"/>
              </a:lnTo>
            </a:path>
          </a:pathLst>
        </a:custGeom>
        <a:noFill/>
        <a:ln w="127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54627" y="2165782"/>
        <a:ext cx="88558" cy="88558"/>
      </dsp:txXfrm>
    </dsp:sp>
    <dsp:sp modelId="{0E226061-E048-47E6-91CD-86D0A9561144}">
      <dsp:nvSpPr>
        <dsp:cNvPr id="0" name=""/>
        <dsp:cNvSpPr/>
      </dsp:nvSpPr>
      <dsp:spPr>
        <a:xfrm>
          <a:off x="6727583" y="2607110"/>
          <a:ext cx="906683" cy="453341"/>
        </a:xfrm>
        <a:prstGeom prst="roundRect">
          <a:avLst>
            <a:gd name="adj" fmla="val 10000"/>
          </a:avLst>
        </a:prstGeom>
        <a:solidFill>
          <a:schemeClr val="lt1"/>
        </a:solidFill>
        <a:ln w="12700" cap="flat" cmpd="sng" algn="ctr">
          <a:solidFill>
            <a:schemeClr val="accent2"/>
          </a:solid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Resident Services</a:t>
          </a:r>
        </a:p>
      </dsp:txBody>
      <dsp:txXfrm>
        <a:off x="6740861" y="2620388"/>
        <a:ext cx="880127" cy="426785"/>
      </dsp:txXfrm>
    </dsp:sp>
    <dsp:sp modelId="{F53DC98D-75A7-4CC8-A632-105EF89BF6AD}">
      <dsp:nvSpPr>
        <dsp:cNvPr id="0" name=""/>
        <dsp:cNvSpPr/>
      </dsp:nvSpPr>
      <dsp:spPr>
        <a:xfrm rot="2270517">
          <a:off x="2672624" y="3221783"/>
          <a:ext cx="1886787" cy="17644"/>
        </a:xfrm>
        <a:custGeom>
          <a:avLst/>
          <a:gdLst/>
          <a:ahLst/>
          <a:cxnLst/>
          <a:rect l="0" t="0" r="0" b="0"/>
          <a:pathLst>
            <a:path>
              <a:moveTo>
                <a:pt x="0" y="8822"/>
              </a:moveTo>
              <a:lnTo>
                <a:pt x="1886787" y="8822"/>
              </a:lnTo>
            </a:path>
          </a:pathLst>
        </a:custGeom>
        <a:noFill/>
        <a:ln w="127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68848" y="3183435"/>
        <a:ext cx="94339" cy="94339"/>
      </dsp:txXfrm>
    </dsp:sp>
    <dsp:sp modelId="{B87837E0-3B67-4C35-80A4-255FD68282CC}">
      <dsp:nvSpPr>
        <dsp:cNvPr id="0" name=""/>
        <dsp:cNvSpPr/>
      </dsp:nvSpPr>
      <dsp:spPr>
        <a:xfrm>
          <a:off x="4361021" y="3462706"/>
          <a:ext cx="1162921" cy="693313"/>
        </a:xfrm>
        <a:prstGeom prst="roundRect">
          <a:avLst>
            <a:gd name="adj" fmla="val 10000"/>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Support Modules</a:t>
          </a:r>
        </a:p>
      </dsp:txBody>
      <dsp:txXfrm>
        <a:off x="4381327" y="3483012"/>
        <a:ext cx="1122309" cy="652701"/>
      </dsp:txXfrm>
    </dsp:sp>
    <dsp:sp modelId="{9A5F5000-7902-4856-88F5-F4E5FE92E2E5}">
      <dsp:nvSpPr>
        <dsp:cNvPr id="0" name=""/>
        <dsp:cNvSpPr/>
      </dsp:nvSpPr>
      <dsp:spPr>
        <a:xfrm rot="20400314">
          <a:off x="5483906" y="3573421"/>
          <a:ext cx="1328440" cy="17644"/>
        </a:xfrm>
        <a:custGeom>
          <a:avLst/>
          <a:gdLst/>
          <a:ahLst/>
          <a:cxnLst/>
          <a:rect l="0" t="0" r="0" b="0"/>
          <a:pathLst>
            <a:path>
              <a:moveTo>
                <a:pt x="0" y="8822"/>
              </a:moveTo>
              <a:lnTo>
                <a:pt x="1328440" y="8822"/>
              </a:lnTo>
            </a:path>
          </a:pathLst>
        </a:custGeom>
        <a:noFill/>
        <a:ln w="127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114915" y="3549032"/>
        <a:ext cx="66422" cy="66422"/>
      </dsp:txXfrm>
    </dsp:sp>
    <dsp:sp modelId="{F242D4E8-A743-40FA-8A00-1FEE1628B3B6}">
      <dsp:nvSpPr>
        <dsp:cNvPr id="0" name=""/>
        <dsp:cNvSpPr/>
      </dsp:nvSpPr>
      <dsp:spPr>
        <a:xfrm>
          <a:off x="6772309" y="3128453"/>
          <a:ext cx="906683" cy="453341"/>
        </a:xfrm>
        <a:prstGeom prst="roundRect">
          <a:avLst>
            <a:gd name="adj" fmla="val 10000"/>
          </a:avLst>
        </a:prstGeom>
        <a:solidFill>
          <a:schemeClr val="lt1"/>
        </a:solidFill>
        <a:ln w="12700" cap="flat" cmpd="sng" algn="ctr">
          <a:solidFill>
            <a:schemeClr val="accent3"/>
          </a:solidFill>
          <a:prstDash val="solid"/>
        </a:ln>
        <a:effectLst/>
        <a:scene3d>
          <a:camera prst="orthographicFront"/>
          <a:lightRig rig="flat" dir="t"/>
        </a:scene3d>
        <a:sp3d/>
      </dsp:spPr>
      <dsp:style>
        <a:lnRef idx="2">
          <a:schemeClr val="accent3"/>
        </a:lnRef>
        <a:fillRef idx="1">
          <a:schemeClr val="lt1"/>
        </a:fillRef>
        <a:effectRef idx="0">
          <a:schemeClr val="accent3"/>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Partner Management</a:t>
          </a:r>
        </a:p>
      </dsp:txBody>
      <dsp:txXfrm>
        <a:off x="6785587" y="3141731"/>
        <a:ext cx="880127" cy="426785"/>
      </dsp:txXfrm>
    </dsp:sp>
    <dsp:sp modelId="{03EED8D4-D952-42C2-837E-7B07C032164F}">
      <dsp:nvSpPr>
        <dsp:cNvPr id="0" name=""/>
        <dsp:cNvSpPr/>
      </dsp:nvSpPr>
      <dsp:spPr>
        <a:xfrm rot="184612">
          <a:off x="5523041" y="3834093"/>
          <a:ext cx="1250169" cy="17644"/>
        </a:xfrm>
        <a:custGeom>
          <a:avLst/>
          <a:gdLst/>
          <a:ahLst/>
          <a:cxnLst/>
          <a:rect l="0" t="0" r="0" b="0"/>
          <a:pathLst>
            <a:path>
              <a:moveTo>
                <a:pt x="0" y="8822"/>
              </a:moveTo>
              <a:lnTo>
                <a:pt x="1250169" y="8822"/>
              </a:lnTo>
            </a:path>
          </a:pathLst>
        </a:custGeom>
        <a:noFill/>
        <a:ln w="127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116872" y="3811660"/>
        <a:ext cx="62508" cy="62508"/>
      </dsp:txXfrm>
    </dsp:sp>
    <dsp:sp modelId="{279292CA-4CCF-4425-BE6B-77C7D3A0D17A}">
      <dsp:nvSpPr>
        <dsp:cNvPr id="0" name=""/>
        <dsp:cNvSpPr/>
      </dsp:nvSpPr>
      <dsp:spPr>
        <a:xfrm>
          <a:off x="6772309" y="3649796"/>
          <a:ext cx="906683" cy="453341"/>
        </a:xfrm>
        <a:prstGeom prst="roundRect">
          <a:avLst>
            <a:gd name="adj" fmla="val 10000"/>
          </a:avLst>
        </a:prstGeom>
        <a:solidFill>
          <a:schemeClr val="lt1"/>
        </a:solidFill>
        <a:ln w="12700" cap="flat" cmpd="sng" algn="ctr">
          <a:solidFill>
            <a:schemeClr val="accent3"/>
          </a:solidFill>
          <a:prstDash val="solid"/>
        </a:ln>
        <a:effectLst/>
        <a:scene3d>
          <a:camera prst="orthographicFront"/>
          <a:lightRig rig="flat" dir="t"/>
        </a:scene3d>
        <a:sp3d/>
      </dsp:spPr>
      <dsp:style>
        <a:lnRef idx="2">
          <a:schemeClr val="accent3"/>
        </a:lnRef>
        <a:fillRef idx="1">
          <a:schemeClr val="lt1"/>
        </a:fillRef>
        <a:effectRef idx="0">
          <a:schemeClr val="accent3"/>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Administration</a:t>
          </a:r>
          <a:endParaRPr lang="en-US" sz="900" kern="1200" dirty="0"/>
        </a:p>
      </dsp:txBody>
      <dsp:txXfrm>
        <a:off x="6785587" y="3663074"/>
        <a:ext cx="880127" cy="426785"/>
      </dsp:txXfrm>
    </dsp:sp>
    <dsp:sp modelId="{B2A7D40C-EAAA-452A-9D8D-4FD6D5727DB8}">
      <dsp:nvSpPr>
        <dsp:cNvPr id="0" name=""/>
        <dsp:cNvSpPr/>
      </dsp:nvSpPr>
      <dsp:spPr>
        <a:xfrm rot="1514276">
          <a:off x="5458073" y="4094764"/>
          <a:ext cx="1380105" cy="17644"/>
        </a:xfrm>
        <a:custGeom>
          <a:avLst/>
          <a:gdLst/>
          <a:ahLst/>
          <a:cxnLst/>
          <a:rect l="0" t="0" r="0" b="0"/>
          <a:pathLst>
            <a:path>
              <a:moveTo>
                <a:pt x="0" y="8822"/>
              </a:moveTo>
              <a:lnTo>
                <a:pt x="1380105" y="8822"/>
              </a:lnTo>
            </a:path>
          </a:pathLst>
        </a:custGeom>
        <a:noFill/>
        <a:ln w="127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113623" y="4069084"/>
        <a:ext cx="69005" cy="69005"/>
      </dsp:txXfrm>
    </dsp:sp>
    <dsp:sp modelId="{04B0F9FD-DB07-4027-A203-9A440F35CD89}">
      <dsp:nvSpPr>
        <dsp:cNvPr id="0" name=""/>
        <dsp:cNvSpPr/>
      </dsp:nvSpPr>
      <dsp:spPr>
        <a:xfrm>
          <a:off x="6772309" y="4171139"/>
          <a:ext cx="906683" cy="453341"/>
        </a:xfrm>
        <a:prstGeom prst="roundRect">
          <a:avLst>
            <a:gd name="adj" fmla="val 10000"/>
          </a:avLst>
        </a:prstGeom>
        <a:solidFill>
          <a:schemeClr val="lt1"/>
        </a:solidFill>
        <a:ln w="12700" cap="flat" cmpd="sng" algn="ctr">
          <a:solidFill>
            <a:schemeClr val="accent3"/>
          </a:solidFill>
          <a:prstDash val="solid"/>
        </a:ln>
        <a:effectLst/>
        <a:scene3d>
          <a:camera prst="orthographicFront"/>
          <a:lightRig rig="flat" dir="t"/>
        </a:scene3d>
        <a:sp3d/>
      </dsp:spPr>
      <dsp:style>
        <a:lnRef idx="2">
          <a:schemeClr val="accent3"/>
        </a:lnRef>
        <a:fillRef idx="1">
          <a:schemeClr val="lt1"/>
        </a:fillRef>
        <a:effectRef idx="0">
          <a:schemeClr val="accent3"/>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Reporting</a:t>
          </a:r>
          <a:endParaRPr lang="en-US" sz="900" kern="1200" dirty="0"/>
        </a:p>
      </dsp:txBody>
      <dsp:txXfrm>
        <a:off x="6785587" y="4184417"/>
        <a:ext cx="880127" cy="426785"/>
      </dsp:txXfrm>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2/22/2021</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2/22/2021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172745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3</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4</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6</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7</a:t>
            </a:fld>
            <a:endParaRPr lang="en-US" dirty="0"/>
          </a:p>
        </p:txBody>
      </p:sp>
    </p:spTree>
    <p:extLst>
      <p:ext uri="{BB962C8B-B14F-4D97-AF65-F5344CB8AC3E}">
        <p14:creationId xmlns:p14="http://schemas.microsoft.com/office/powerpoint/2010/main" val="279870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10</a:t>
            </a:fld>
            <a:endParaRPr lang="en-US" dirty="0"/>
          </a:p>
        </p:txBody>
      </p:sp>
    </p:spTree>
    <p:extLst>
      <p:ext uri="{BB962C8B-B14F-4D97-AF65-F5344CB8AC3E}">
        <p14:creationId xmlns:p14="http://schemas.microsoft.com/office/powerpoint/2010/main" val="2304065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Lst>
          </p:cNvPr>
          <p:cNvSpPr/>
          <p:nvPr userDrawn="1"/>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628168" y="1057522"/>
            <a:ext cx="5003540" cy="2173433"/>
          </a:xfrm>
        </p:spPr>
        <p:txBody>
          <a:bodyPr>
            <a:noAutofit/>
          </a:bodyPr>
          <a:lstStyle>
            <a:lvl1pPr>
              <a:lnSpc>
                <a:spcPct val="100000"/>
              </a:lnSpc>
              <a:defRPr sz="4400" cap="all" baseline="0">
                <a:solidFill>
                  <a:schemeClr val="bg1"/>
                </a:solidFill>
              </a:defRPr>
            </a:lvl1pPr>
          </a:lstStyle>
          <a:p>
            <a:r>
              <a:rPr lang="en-US" sz="4400" dirty="0">
                <a:solidFill>
                  <a:schemeClr val="bg1"/>
                </a:solidFill>
              </a:rPr>
              <a:t>CLICK TO ADD TITLE</a:t>
            </a:r>
          </a:p>
        </p:txBody>
      </p:sp>
      <p:sp>
        <p:nvSpPr>
          <p:cNvPr id="55" name="Subtitle 2">
            <a:extLst>
              <a:ext uri="{FF2B5EF4-FFF2-40B4-BE49-F238E27FC236}">
                <a16:creationId xmlns:a16="http://schemas.microsoft.com/office/drawing/2014/main" id="{50BC9D78-FF13-4CEB-8ECB-E64E85C5D0B4}"/>
              </a:ext>
            </a:extLst>
          </p:cNvPr>
          <p:cNvSpPr>
            <a:spLocks noGrp="1"/>
          </p:cNvSpPr>
          <p:nvPr>
            <p:ph type="subTitle" idx="1" hasCustomPrompt="1"/>
          </p:nvPr>
        </p:nvSpPr>
        <p:spPr>
          <a:xfrm>
            <a:off x="1646643" y="3751119"/>
            <a:ext cx="4985065" cy="1606163"/>
          </a:xfrm>
        </p:spPr>
        <p:txBody>
          <a:bodyPr anchor="t">
            <a:noAutofit/>
          </a:bodyPr>
          <a:lstStyle>
            <a:lvl1pPr>
              <a:defRPr sz="2400" b="0"/>
            </a:lvl1pPr>
          </a:lstStyle>
          <a:p>
            <a:r>
              <a:rPr lang="en-US" dirty="0">
                <a:solidFill>
                  <a:schemeClr val="tx1">
                    <a:lumMod val="75000"/>
                    <a:lumOff val="25000"/>
                  </a:schemeClr>
                </a:solidFill>
              </a:rPr>
              <a:t>Click to add subtitle</a:t>
            </a:r>
          </a:p>
        </p:txBody>
      </p:sp>
      <p:sp>
        <p:nvSpPr>
          <p:cNvPr id="56" name="Rectangle 55">
            <a:extLst>
              <a:ext uri="{FF2B5EF4-FFF2-40B4-BE49-F238E27FC236}">
                <a16:creationId xmlns:a16="http://schemas.microsoft.com/office/drawing/2014/main" id="{FB792E4C-AD3B-4E88-8540-E75759746368}"/>
              </a:ext>
            </a:extLst>
          </p:cNvPr>
          <p:cNvSpPr/>
          <p:nvPr userDrawn="1"/>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ooter Placeholder 4">
            <a:extLst>
              <a:ext uri="{FF2B5EF4-FFF2-40B4-BE49-F238E27FC236}">
                <a16:creationId xmlns:a16="http://schemas.microsoft.com/office/drawing/2014/main" id="{15A37EDE-F10B-4C4B-9572-8778C2D6A686}"/>
              </a:ext>
            </a:extLst>
          </p:cNvPr>
          <p:cNvSpPr>
            <a:spLocks noGrp="1"/>
          </p:cNvSpPr>
          <p:nvPr>
            <p:ph type="ftr" sz="quarter" idx="11"/>
          </p:nvPr>
        </p:nvSpPr>
        <p:spPr>
          <a:xfrm>
            <a:off x="1635103" y="6309360"/>
            <a:ext cx="4797504" cy="457200"/>
          </a:xfrm>
        </p:spPr>
        <p:txBody>
          <a:bodyPr/>
          <a:lstStyle/>
          <a:p>
            <a:pPr algn="l"/>
            <a:r>
              <a:rPr lang="en-US" dirty="0"/>
              <a:t>Presentation Title</a:t>
            </a:r>
          </a:p>
        </p:txBody>
      </p:sp>
      <p:sp>
        <p:nvSpPr>
          <p:cNvPr id="59" name="Rectangle 58">
            <a:extLst>
              <a:ext uri="{FF2B5EF4-FFF2-40B4-BE49-F238E27FC236}">
                <a16:creationId xmlns:a16="http://schemas.microsoft.com/office/drawing/2014/main" id="{EA124D3C-01E3-4B96-BDF0-54851D1739D0}"/>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Date Placeholder 35">
            <a:extLst>
              <a:ext uri="{FF2B5EF4-FFF2-40B4-BE49-F238E27FC236}">
                <a16:creationId xmlns:a16="http://schemas.microsoft.com/office/drawing/2014/main" id="{D6890A67-3C66-4F8A-B1A6-05469F40F879}"/>
              </a:ext>
            </a:extLst>
          </p:cNvPr>
          <p:cNvSpPr>
            <a:spLocks noGrp="1"/>
          </p:cNvSpPr>
          <p:nvPr>
            <p:ph type="dt" sz="half" idx="10"/>
          </p:nvPr>
        </p:nvSpPr>
        <p:spPr>
          <a:xfrm>
            <a:off x="8197353" y="6309360"/>
            <a:ext cx="2151134" cy="457200"/>
          </a:xfrm>
        </p:spPr>
        <p:txBody>
          <a:bodyPr/>
          <a:lstStyle/>
          <a:p>
            <a:pPr algn="l"/>
            <a:r>
              <a:rPr lang="en-US">
                <a:solidFill>
                  <a:srgbClr val="FFFFFF"/>
                </a:solidFill>
                <a:effectLst>
                  <a:outerShdw blurRad="50800" dist="38100" dir="2700000" algn="tl" rotWithShape="0">
                    <a:prstClr val="black">
                      <a:alpha val="43000"/>
                    </a:prstClr>
                  </a:outerShdw>
                </a:effectLst>
              </a:rPr>
              <a:t>2/1/20XX</a:t>
            </a:r>
            <a:endParaRPr lang="en-US" dirty="0">
              <a:solidFill>
                <a:srgbClr val="FFFFFF"/>
              </a:solidFill>
              <a:effectLst>
                <a:outerShdw blurRad="50800" dist="38100" dir="2700000" algn="tl" rotWithShape="0">
                  <a:prstClr val="black">
                    <a:alpha val="43000"/>
                  </a:prstClr>
                </a:outerShdw>
              </a:effectLst>
            </a:endParaRPr>
          </a:p>
        </p:txBody>
      </p:sp>
      <p:sp>
        <p:nvSpPr>
          <p:cNvPr id="62" name="Slide Number Placeholder 36">
            <a:extLst>
              <a:ext uri="{FF2B5EF4-FFF2-40B4-BE49-F238E27FC236}">
                <a16:creationId xmlns:a16="http://schemas.microsoft.com/office/drawing/2014/main" id="{46849723-0CBF-47CA-9477-4D42CAC71FC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solidFill>
                  <a:srgbClr val="FFFFFF"/>
                </a:solidFill>
                <a:effectLst>
                  <a:outerShdw blurRad="50800" dist="38100" dir="2700000" algn="tl" rotWithShape="0">
                    <a:prstClr val="black">
                      <a:alpha val="43000"/>
                    </a:prstClr>
                  </a:outerShdw>
                </a:effectLst>
              </a:rPr>
              <a:pPr/>
              <a:t>‹#›</a:t>
            </a:fld>
            <a:endParaRPr lang="en-US" dirty="0">
              <a:solidFill>
                <a:srgbClr val="FFFFFF"/>
              </a:solidFill>
              <a:effectLst>
                <a:outerShdw blurRad="50800" dist="38100" dir="2700000" algn="tl" rotWithShape="0">
                  <a:prstClr val="black">
                    <a:alpha val="43000"/>
                  </a:prstClr>
                </a:outerShdw>
              </a:effectLst>
            </a:endParaRPr>
          </a:p>
        </p:txBody>
      </p:sp>
      <p:sp>
        <p:nvSpPr>
          <p:cNvPr id="65" name="Picture Placeholder 64">
            <a:extLst>
              <a:ext uri="{FF2B5EF4-FFF2-40B4-BE49-F238E27FC236}">
                <a16:creationId xmlns:a16="http://schemas.microsoft.com/office/drawing/2014/main" id="{D60E3C33-714C-4528-93A6-4470C3E89AE4}"/>
              </a:ext>
            </a:extLst>
          </p:cNvPr>
          <p:cNvSpPr>
            <a:spLocks noGrp="1"/>
          </p:cNvSpPr>
          <p:nvPr>
            <p:ph type="pic" sz="quarter" idx="13" hasCustomPrompt="1"/>
          </p:nvPr>
        </p:nvSpPr>
        <p:spPr>
          <a:xfrm>
            <a:off x="6859936" y="-2"/>
            <a:ext cx="53320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anchor="t">
            <a:noAutofit/>
          </a:bodyPr>
          <a:lstStyle>
            <a:lvl1pPr algn="ctr">
              <a:defRPr/>
            </a:lvl1pPr>
          </a:lstStyle>
          <a:p>
            <a:r>
              <a:rPr lang="en-US" dirty="0"/>
              <a:t>Click to add photo</a:t>
            </a:r>
          </a:p>
        </p:txBody>
      </p:sp>
    </p:spTree>
    <p:extLst>
      <p:ext uri="{BB962C8B-B14F-4D97-AF65-F5344CB8AC3E}">
        <p14:creationId xmlns:p14="http://schemas.microsoft.com/office/powerpoint/2010/main" val="4258252642"/>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CD8F3F22-19C9-4C61-8202-3220217D2938}"/>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0F94B471-6707-4251-8230-A51AED0767C9}"/>
              </a:ext>
            </a:extLst>
          </p:cNvPr>
          <p:cNvSpPr>
            <a:spLocks noGrp="1"/>
          </p:cNvSpPr>
          <p:nvPr>
            <p:ph idx="14" hasCustomPrompt="1"/>
          </p:nvPr>
        </p:nvSpPr>
        <p:spPr>
          <a:xfrm>
            <a:off x="648934" y="1834005"/>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8" name="Content Placeholder 2">
            <a:extLst>
              <a:ext uri="{FF2B5EF4-FFF2-40B4-BE49-F238E27FC236}">
                <a16:creationId xmlns:a16="http://schemas.microsoft.com/office/drawing/2014/main" id="{ED986D97-E6F1-49E8-977A-C802B4E41B73}"/>
              </a:ext>
            </a:extLst>
          </p:cNvPr>
          <p:cNvSpPr>
            <a:spLocks noGrp="1"/>
          </p:cNvSpPr>
          <p:nvPr>
            <p:ph idx="1" hasCustomPrompt="1"/>
          </p:nvPr>
        </p:nvSpPr>
        <p:spPr>
          <a:xfrm>
            <a:off x="648934"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6" name="Content Placeholder 2">
            <a:extLst>
              <a:ext uri="{FF2B5EF4-FFF2-40B4-BE49-F238E27FC236}">
                <a16:creationId xmlns:a16="http://schemas.microsoft.com/office/drawing/2014/main" id="{762163C0-B07F-43E4-B17C-2E6A96553B98}"/>
              </a:ext>
            </a:extLst>
          </p:cNvPr>
          <p:cNvSpPr>
            <a:spLocks noGrp="1"/>
          </p:cNvSpPr>
          <p:nvPr>
            <p:ph idx="15" hasCustomPrompt="1"/>
          </p:nvPr>
        </p:nvSpPr>
        <p:spPr>
          <a:xfrm>
            <a:off x="6095999" y="1834004"/>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4" name="Content Placeholder 2">
            <a:extLst>
              <a:ext uri="{FF2B5EF4-FFF2-40B4-BE49-F238E27FC236}">
                <a16:creationId xmlns:a16="http://schemas.microsoft.com/office/drawing/2014/main" id="{9098FA6D-3C80-4FE1-B248-1CA2B6862F6D}"/>
              </a:ext>
            </a:extLst>
          </p:cNvPr>
          <p:cNvSpPr>
            <a:spLocks noGrp="1"/>
          </p:cNvSpPr>
          <p:nvPr>
            <p:ph idx="13" hasCustomPrompt="1"/>
          </p:nvPr>
        </p:nvSpPr>
        <p:spPr>
          <a:xfrm>
            <a:off x="6095999"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r>
              <a:rPr lang="en-US"/>
              <a:t>2/1/20XX</a:t>
            </a:r>
            <a:endParaRPr lang="en-US" dirty="0"/>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9103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3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725A2F16-8CE0-4F2E-933C-EFDFB1E196A3}"/>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Rectangle 2">
            <a:extLst>
              <a:ext uri="{FF2B5EF4-FFF2-40B4-BE49-F238E27FC236}">
                <a16:creationId xmlns:a16="http://schemas.microsoft.com/office/drawing/2014/main" id="{18C70705-E2EE-4992-AE78-FDBE1285C809}"/>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21C428A7-7771-4474-8BB4-8A6F0FEF8766}"/>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B98730F6-0DF6-48BC-86CC-00BE18350199}"/>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2D31104-1E19-4E17-A3FE-2B2C551344DF}"/>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02CEB59E-1776-4FF1-BF4D-A33B618FD59F}"/>
              </a:ext>
            </a:extLst>
          </p:cNvPr>
          <p:cNvSpPr>
            <a:spLocks noGrp="1"/>
          </p:cNvSpPr>
          <p:nvPr>
            <p:ph idx="14" hasCustomPrompt="1"/>
          </p:nvPr>
        </p:nvSpPr>
        <p:spPr>
          <a:xfrm>
            <a:off x="648935"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7" name="Content Placeholder 2">
            <a:extLst>
              <a:ext uri="{FF2B5EF4-FFF2-40B4-BE49-F238E27FC236}">
                <a16:creationId xmlns:a16="http://schemas.microsoft.com/office/drawing/2014/main" id="{26B55E76-BA79-44AC-B206-DA13D60FDA2E}"/>
              </a:ext>
            </a:extLst>
          </p:cNvPr>
          <p:cNvSpPr>
            <a:spLocks noGrp="1"/>
          </p:cNvSpPr>
          <p:nvPr>
            <p:ph idx="1" hasCustomPrompt="1"/>
          </p:nvPr>
        </p:nvSpPr>
        <p:spPr>
          <a:xfrm>
            <a:off x="648935"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21" name="Content Placeholder 2">
            <a:extLst>
              <a:ext uri="{FF2B5EF4-FFF2-40B4-BE49-F238E27FC236}">
                <a16:creationId xmlns:a16="http://schemas.microsoft.com/office/drawing/2014/main" id="{60518C4D-71E5-4211-A191-A8ED7185DED2}"/>
              </a:ext>
            </a:extLst>
          </p:cNvPr>
          <p:cNvSpPr>
            <a:spLocks noGrp="1"/>
          </p:cNvSpPr>
          <p:nvPr>
            <p:ph idx="18" hasCustomPrompt="1"/>
          </p:nvPr>
        </p:nvSpPr>
        <p:spPr>
          <a:xfrm>
            <a:off x="4336486" y="1828356"/>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20" name="Content Placeholder 2">
            <a:extLst>
              <a:ext uri="{FF2B5EF4-FFF2-40B4-BE49-F238E27FC236}">
                <a16:creationId xmlns:a16="http://schemas.microsoft.com/office/drawing/2014/main" id="{D7EF9B63-4443-4EE5-A88B-2F1FA4CC4043}"/>
              </a:ext>
            </a:extLst>
          </p:cNvPr>
          <p:cNvSpPr>
            <a:spLocks noGrp="1"/>
          </p:cNvSpPr>
          <p:nvPr>
            <p:ph idx="17" hasCustomPrompt="1"/>
          </p:nvPr>
        </p:nvSpPr>
        <p:spPr>
          <a:xfrm>
            <a:off x="4336486"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9" name="Content Placeholder 2">
            <a:extLst>
              <a:ext uri="{FF2B5EF4-FFF2-40B4-BE49-F238E27FC236}">
                <a16:creationId xmlns:a16="http://schemas.microsoft.com/office/drawing/2014/main" id="{E54FF8D9-50D3-4515-B896-B127F664C1E1}"/>
              </a:ext>
            </a:extLst>
          </p:cNvPr>
          <p:cNvSpPr>
            <a:spLocks noGrp="1"/>
          </p:cNvSpPr>
          <p:nvPr>
            <p:ph idx="16" hasCustomPrompt="1"/>
          </p:nvPr>
        </p:nvSpPr>
        <p:spPr>
          <a:xfrm>
            <a:off x="8024037"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8" name="Content Placeholder 2">
            <a:extLst>
              <a:ext uri="{FF2B5EF4-FFF2-40B4-BE49-F238E27FC236}">
                <a16:creationId xmlns:a16="http://schemas.microsoft.com/office/drawing/2014/main" id="{E95B62E8-2D9A-443A-8560-D347C4703894}"/>
              </a:ext>
            </a:extLst>
          </p:cNvPr>
          <p:cNvSpPr>
            <a:spLocks noGrp="1"/>
          </p:cNvSpPr>
          <p:nvPr>
            <p:ph idx="15" hasCustomPrompt="1"/>
          </p:nvPr>
        </p:nvSpPr>
        <p:spPr>
          <a:xfrm>
            <a:off x="8024037"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8" name="Rectangle 7">
            <a:extLst>
              <a:ext uri="{FF2B5EF4-FFF2-40B4-BE49-F238E27FC236}">
                <a16:creationId xmlns:a16="http://schemas.microsoft.com/office/drawing/2014/main" id="{2DA7A17E-1562-4B10-9BC8-AB6B45E6BD6C}"/>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37258C-9B58-4DC0-BC98-826A38D4B6B1}"/>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ooter Placeholder 29">
            <a:extLst>
              <a:ext uri="{FF2B5EF4-FFF2-40B4-BE49-F238E27FC236}">
                <a16:creationId xmlns:a16="http://schemas.microsoft.com/office/drawing/2014/main" id="{2F8E2987-7F65-44D5-B3AD-776ECF8D85CC}"/>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22" name="Date Placeholder 28">
            <a:extLst>
              <a:ext uri="{FF2B5EF4-FFF2-40B4-BE49-F238E27FC236}">
                <a16:creationId xmlns:a16="http://schemas.microsoft.com/office/drawing/2014/main" id="{08BD4E48-A35B-4475-BC85-E58DA2920FE4}"/>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r>
              <a:rPr lang="en-US"/>
              <a:t>2/1/20XX</a:t>
            </a:r>
            <a:endParaRPr lang="en-US" dirty="0"/>
          </a:p>
        </p:txBody>
      </p:sp>
      <p:sp>
        <p:nvSpPr>
          <p:cNvPr id="11" name="Slide Number Placeholder 30">
            <a:extLst>
              <a:ext uri="{FF2B5EF4-FFF2-40B4-BE49-F238E27FC236}">
                <a16:creationId xmlns:a16="http://schemas.microsoft.com/office/drawing/2014/main" id="{FBDAEBAB-F3AA-4DB3-96B7-6387085C1E0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563755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3C66564-535A-4715-9B27-B8AB14F77E42}"/>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3821E99-F411-4BAB-8211-C344272A2A1A}"/>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029B7F2A-CF10-474B-91F1-7C50A7DAF83C}"/>
              </a:ext>
            </a:extLst>
          </p:cNvPr>
          <p:cNvSpPr>
            <a:spLocks noGrp="1"/>
          </p:cNvSpPr>
          <p:nvPr>
            <p:ph type="title" hasCustomPrompt="1"/>
          </p:nvPr>
        </p:nvSpPr>
        <p:spPr>
          <a:xfrm>
            <a:off x="5376668" y="537381"/>
            <a:ext cx="6172412" cy="1031927"/>
          </a:xfrm>
        </p:spPr>
        <p:txBody>
          <a:bodyPr/>
          <a:lstStyle>
            <a:lvl1pPr>
              <a:defRPr/>
            </a:lvl1pPr>
          </a:lstStyle>
          <a:p>
            <a:r>
              <a:rPr lang="en-US" dirty="0"/>
              <a:t>Click to add title</a:t>
            </a:r>
          </a:p>
        </p:txBody>
      </p:sp>
      <p:sp>
        <p:nvSpPr>
          <p:cNvPr id="10" name="Rectangle 9">
            <a:extLst>
              <a:ext uri="{FF2B5EF4-FFF2-40B4-BE49-F238E27FC236}">
                <a16:creationId xmlns:a16="http://schemas.microsoft.com/office/drawing/2014/main" id="{58F0D6D9-A64A-415F-BA44-494062CA6983}"/>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777B49C-9749-4042-A729-C27F583654CC}"/>
              </a:ext>
              <a:ext uri="{C183D7F6-B498-43B3-948B-1728B52AA6E4}">
                <adec:decorative xmlns:adec="http://schemas.microsoft.com/office/drawing/2017/decorative" val="1"/>
              </a:ext>
            </a:extLst>
          </p:cNvPr>
          <p:cNvSpPr/>
          <p:nvPr userDrawn="1"/>
        </p:nvSpPr>
        <p:spPr>
          <a:xfrm>
            <a:off x="0" y="2249324"/>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1B79F49-5021-4A8F-A90A-5E08F7FB5196}"/>
              </a:ext>
              <a:ext uri="{C183D7F6-B498-43B3-948B-1728B52AA6E4}">
                <adec:decorative xmlns:adec="http://schemas.microsoft.com/office/drawing/2017/decorative" val="1"/>
              </a:ext>
            </a:extLst>
          </p:cNvPr>
          <p:cNvSpPr/>
          <p:nvPr userDrawn="1"/>
        </p:nvSpPr>
        <p:spPr>
          <a:xfrm>
            <a:off x="0" y="4546655"/>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icture Placeholder 19">
            <a:extLst>
              <a:ext uri="{FF2B5EF4-FFF2-40B4-BE49-F238E27FC236}">
                <a16:creationId xmlns:a16="http://schemas.microsoft.com/office/drawing/2014/main" id="{B6E270BA-010E-406C-8FBF-0ED0DA28D071}"/>
              </a:ext>
            </a:extLst>
          </p:cNvPr>
          <p:cNvSpPr>
            <a:spLocks noGrp="1"/>
          </p:cNvSpPr>
          <p:nvPr>
            <p:ph type="pic" sz="quarter" idx="13" hasCustomPrompt="1"/>
          </p:nvPr>
        </p:nvSpPr>
        <p:spPr>
          <a:xfrm>
            <a:off x="-1" y="-3"/>
            <a:ext cx="4613544" cy="2249321"/>
          </a:xfrm>
        </p:spPr>
        <p:txBody>
          <a:bodyPr anchor="t"/>
          <a:lstStyle>
            <a:lvl1pPr algn="ctr">
              <a:defRPr/>
            </a:lvl1pPr>
          </a:lstStyle>
          <a:p>
            <a:r>
              <a:rPr lang="en-US" dirty="0"/>
              <a:t>Click to add picture</a:t>
            </a:r>
          </a:p>
        </p:txBody>
      </p:sp>
      <p:sp>
        <p:nvSpPr>
          <p:cNvPr id="24" name="Picture Placeholder 19">
            <a:extLst>
              <a:ext uri="{FF2B5EF4-FFF2-40B4-BE49-F238E27FC236}">
                <a16:creationId xmlns:a16="http://schemas.microsoft.com/office/drawing/2014/main" id="{6E15371C-3F24-44D7-97EB-74C12D53CBBC}"/>
              </a:ext>
            </a:extLst>
          </p:cNvPr>
          <p:cNvSpPr>
            <a:spLocks noGrp="1"/>
          </p:cNvSpPr>
          <p:nvPr>
            <p:ph type="pic" sz="quarter" idx="14" hasCustomPrompt="1"/>
          </p:nvPr>
        </p:nvSpPr>
        <p:spPr>
          <a:xfrm>
            <a:off x="-1" y="2311339"/>
            <a:ext cx="4613544" cy="2241520"/>
          </a:xfrm>
        </p:spPr>
        <p:txBody>
          <a:bodyPr anchor="t"/>
          <a:lstStyle>
            <a:lvl1pPr algn="ctr">
              <a:defRPr/>
            </a:lvl1pPr>
          </a:lstStyle>
          <a:p>
            <a:r>
              <a:rPr lang="en-US" dirty="0"/>
              <a:t>Click to add picture</a:t>
            </a:r>
          </a:p>
        </p:txBody>
      </p:sp>
      <p:sp>
        <p:nvSpPr>
          <p:cNvPr id="25" name="Picture Placeholder 19">
            <a:extLst>
              <a:ext uri="{FF2B5EF4-FFF2-40B4-BE49-F238E27FC236}">
                <a16:creationId xmlns:a16="http://schemas.microsoft.com/office/drawing/2014/main" id="{E39E0BDE-5895-4B94-90AC-7045292B0B34}"/>
              </a:ext>
            </a:extLst>
          </p:cNvPr>
          <p:cNvSpPr>
            <a:spLocks noGrp="1"/>
          </p:cNvSpPr>
          <p:nvPr>
            <p:ph type="pic" sz="quarter" idx="15" hasCustomPrompt="1"/>
          </p:nvPr>
        </p:nvSpPr>
        <p:spPr>
          <a:xfrm>
            <a:off x="-1" y="4613572"/>
            <a:ext cx="4613544" cy="2241520"/>
          </a:xfrm>
        </p:spPr>
        <p:txBody>
          <a:bodyPr anchor="t"/>
          <a:lstStyle>
            <a:lvl1pPr algn="ctr">
              <a:defRPr/>
            </a:lvl1pPr>
          </a:lstStyle>
          <a:p>
            <a:r>
              <a:rPr lang="en-US" dirty="0"/>
              <a:t>Click to add picture</a:t>
            </a:r>
          </a:p>
        </p:txBody>
      </p:sp>
      <p:sp>
        <p:nvSpPr>
          <p:cNvPr id="15" name="Content Placeholder 2">
            <a:extLst>
              <a:ext uri="{FF2B5EF4-FFF2-40B4-BE49-F238E27FC236}">
                <a16:creationId xmlns:a16="http://schemas.microsoft.com/office/drawing/2014/main" id="{E8823570-AC4F-4679-98CA-DC7F7B2CC109}"/>
              </a:ext>
            </a:extLst>
          </p:cNvPr>
          <p:cNvSpPr>
            <a:spLocks noGrp="1"/>
          </p:cNvSpPr>
          <p:nvPr>
            <p:ph idx="1" hasCustomPrompt="1"/>
          </p:nvPr>
        </p:nvSpPr>
        <p:spPr>
          <a:xfrm>
            <a:off x="5376671" y="1735745"/>
            <a:ext cx="6172412" cy="3767496"/>
          </a:xfrm>
        </p:spPr>
        <p:txBody>
          <a:bodyPr anchor="t">
            <a:normAutofit/>
          </a:bodyPr>
          <a:lstStyle>
            <a:lvl1pPr>
              <a:buFont typeface="Arial" panose="020B0604020202020204" pitchFamily="34" charset="0"/>
              <a:buNone/>
              <a:defRPr sz="1600" b="0"/>
            </a:lvl1pPr>
          </a:lstStyle>
          <a:p>
            <a:r>
              <a:rPr lang="en-US" dirty="0"/>
              <a:t> Click to add text</a:t>
            </a:r>
          </a:p>
        </p:txBody>
      </p:sp>
      <p:sp>
        <p:nvSpPr>
          <p:cNvPr id="17" name="Footer Placeholder 4">
            <a:extLst>
              <a:ext uri="{FF2B5EF4-FFF2-40B4-BE49-F238E27FC236}">
                <a16:creationId xmlns:a16="http://schemas.microsoft.com/office/drawing/2014/main" id="{BB6B62FA-FEDE-42B0-8B7B-24AE138EB6CE}"/>
              </a:ext>
            </a:extLst>
          </p:cNvPr>
          <p:cNvSpPr>
            <a:spLocks noGrp="1"/>
          </p:cNvSpPr>
          <p:nvPr>
            <p:ph type="ftr" sz="quarter" idx="11"/>
          </p:nvPr>
        </p:nvSpPr>
        <p:spPr>
          <a:xfrm>
            <a:off x="642917" y="6309360"/>
            <a:ext cx="3271516" cy="457200"/>
          </a:xfrm>
        </p:spPr>
        <p:txBody>
          <a:bodyPr/>
          <a:lstStyle>
            <a:lvl1pPr>
              <a:defRPr>
                <a:solidFill>
                  <a:schemeClr val="bg1"/>
                </a:solidFill>
                <a:effectLst>
                  <a:outerShdw blurRad="50800" dist="38100" dir="2700000" algn="tl" rotWithShape="0">
                    <a:prstClr val="black">
                      <a:alpha val="43000"/>
                    </a:prstClr>
                  </a:outerShdw>
                </a:effectLst>
              </a:defRPr>
            </a:lvl1pPr>
          </a:lstStyle>
          <a:p>
            <a:r>
              <a:rPr lang="en-US" dirty="0"/>
              <a:t>Presentation Title</a:t>
            </a:r>
          </a:p>
        </p:txBody>
      </p:sp>
      <p:sp>
        <p:nvSpPr>
          <p:cNvPr id="16" name="Date Placeholder 3">
            <a:extLst>
              <a:ext uri="{FF2B5EF4-FFF2-40B4-BE49-F238E27FC236}">
                <a16:creationId xmlns:a16="http://schemas.microsoft.com/office/drawing/2014/main" id="{9E8578BE-8DB2-4FE6-B45A-2B3415CEE1C4}"/>
              </a:ext>
            </a:extLst>
          </p:cNvPr>
          <p:cNvSpPr>
            <a:spLocks noGrp="1"/>
          </p:cNvSpPr>
          <p:nvPr>
            <p:ph type="dt" sz="half" idx="10"/>
          </p:nvPr>
        </p:nvSpPr>
        <p:spPr>
          <a:xfrm>
            <a:off x="5376668" y="6309360"/>
            <a:ext cx="3411973" cy="457200"/>
          </a:xfrm>
        </p:spPr>
        <p:txBody>
          <a:bodyPr/>
          <a:lstStyle>
            <a:lvl1pPr>
              <a:defRPr>
                <a:solidFill>
                  <a:schemeClr val="tx2"/>
                </a:solidFill>
                <a:effectLst/>
              </a:defRPr>
            </a:lvl1pPr>
          </a:lstStyle>
          <a:p>
            <a:r>
              <a:rPr lang="en-US"/>
              <a:t>2/1/20XX</a:t>
            </a:r>
            <a:endParaRPr lang="en-US" dirty="0"/>
          </a:p>
        </p:txBody>
      </p:sp>
      <p:sp>
        <p:nvSpPr>
          <p:cNvPr id="18" name="Slide Number Placeholder 5">
            <a:extLst>
              <a:ext uri="{FF2B5EF4-FFF2-40B4-BE49-F238E27FC236}">
                <a16:creationId xmlns:a16="http://schemas.microsoft.com/office/drawing/2014/main" id="{6AF7C96F-C1E5-45F5-B070-2D025E7BD35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958457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1138041"/>
            <a:ext cx="4862811" cy="2019488"/>
          </a:xfrm>
        </p:spPr>
        <p:txBody>
          <a:bodyPr/>
          <a:lstStyle>
            <a:lvl1pPr>
              <a:lnSpc>
                <a:spcPct val="100000"/>
              </a:lnSpc>
              <a:defRPr>
                <a:solidFill>
                  <a:schemeClr val="bg1"/>
                </a:solidFill>
              </a:defRPr>
            </a:lvl1pPr>
          </a:lstStyle>
          <a:p>
            <a:r>
              <a:rPr lang="en-US" dirty="0">
                <a:solidFill>
                  <a:schemeClr val="bg1"/>
                </a:solidFill>
              </a:rPr>
              <a:t>CLICK TO ADD TITLE</a:t>
            </a:r>
          </a:p>
        </p:txBody>
      </p:sp>
      <p:sp>
        <p:nvSpPr>
          <p:cNvPr id="25" name="Picture Placeholder 21">
            <a:extLst>
              <a:ext uri="{FF2B5EF4-FFF2-40B4-BE49-F238E27FC236}">
                <a16:creationId xmlns:a16="http://schemas.microsoft.com/office/drawing/2014/main" id="{8B745891-A8DA-4640-BB3F-1693FC5AC4AB}"/>
              </a:ext>
            </a:extLst>
          </p:cNvPr>
          <p:cNvSpPr>
            <a:spLocks noGrp="1"/>
          </p:cNvSpPr>
          <p:nvPr>
            <p:ph type="pic" sz="quarter" idx="14" hasCustomPrompt="1"/>
          </p:nvPr>
        </p:nvSpPr>
        <p:spPr>
          <a:xfrm>
            <a:off x="6858023" y="4941"/>
            <a:ext cx="5333977" cy="3392053"/>
          </a:xfrm>
        </p:spPr>
        <p:txBody>
          <a:bodyPr anchor="t"/>
          <a:lstStyle>
            <a:lvl1pPr algn="ctr">
              <a:defRPr/>
            </a:lvl1pPr>
          </a:lstStyle>
          <a:p>
            <a:r>
              <a:rPr lang="en-US" dirty="0"/>
              <a:t>Click to add photo</a:t>
            </a:r>
          </a:p>
        </p:txBody>
      </p:sp>
      <p:sp>
        <p:nvSpPr>
          <p:cNvPr id="24" name="Picture Placeholder 21">
            <a:extLst>
              <a:ext uri="{FF2B5EF4-FFF2-40B4-BE49-F238E27FC236}">
                <a16:creationId xmlns:a16="http://schemas.microsoft.com/office/drawing/2014/main" id="{BC2DF568-4EA5-4F79-980F-47FC90AEA129}"/>
              </a:ext>
            </a:extLst>
          </p:cNvPr>
          <p:cNvSpPr>
            <a:spLocks noGrp="1"/>
          </p:cNvSpPr>
          <p:nvPr>
            <p:ph type="pic" sz="quarter" idx="13" hasCustomPrompt="1"/>
          </p:nvPr>
        </p:nvSpPr>
        <p:spPr>
          <a:xfrm>
            <a:off x="1067712" y="3461002"/>
            <a:ext cx="5728215" cy="3396997"/>
          </a:xfrm>
        </p:spPr>
        <p:txBody>
          <a:bodyPr anchor="t"/>
          <a:lstStyle>
            <a:lvl1pPr algn="ctr">
              <a:defRPr/>
            </a:lvl1pPr>
          </a:lstStyle>
          <a:p>
            <a:r>
              <a:rPr lang="en-US" dirty="0"/>
              <a:t>Click to add photo</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t">
            <a:normAutofit/>
          </a:bodyPr>
          <a:lstStyle>
            <a:lvl1pPr>
              <a:lnSpc>
                <a:spcPct val="100000"/>
              </a:lnSpc>
              <a:defRPr sz="2400" b="0"/>
            </a:lvl1pPr>
          </a:lstStyle>
          <a:p>
            <a:r>
              <a:rPr lang="en-US" dirty="0"/>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r>
              <a:rPr lang="en-US"/>
              <a:t>2/1/20XX</a:t>
            </a:r>
            <a:endParaRPr lang="en-US" dirty="0"/>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421976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475399"/>
            <a:ext cx="6623040" cy="791861"/>
          </a:xfrm>
        </p:spPr>
        <p:txBody>
          <a:bodyPr>
            <a:normAutofit/>
          </a:bodyPr>
          <a:lstStyle>
            <a:lvl1pPr>
              <a:defRPr/>
            </a:lvl1pPr>
          </a:lstStyle>
          <a:p>
            <a:r>
              <a:rPr lang="en-US" dirty="0"/>
              <a:t>Click to add title</a:t>
            </a:r>
          </a:p>
        </p:txBody>
      </p:sp>
      <p:sp>
        <p:nvSpPr>
          <p:cNvPr id="13" name="Content Placeholder 2">
            <a:extLst>
              <a:ext uri="{FF2B5EF4-FFF2-40B4-BE49-F238E27FC236}">
                <a16:creationId xmlns:a16="http://schemas.microsoft.com/office/drawing/2014/main" id="{40D7EF23-28EE-4115-879A-D95BBAC66241}"/>
              </a:ext>
            </a:extLst>
          </p:cNvPr>
          <p:cNvSpPr>
            <a:spLocks noGrp="1"/>
          </p:cNvSpPr>
          <p:nvPr>
            <p:ph idx="1" hasCustomPrompt="1"/>
          </p:nvPr>
        </p:nvSpPr>
        <p:spPr>
          <a:xfrm>
            <a:off x="787179" y="2502047"/>
            <a:ext cx="6623039" cy="3030599"/>
          </a:xfrm>
        </p:spPr>
        <p:txBody>
          <a:bodyPr anchor="t">
            <a:normAutofit/>
          </a:bodyPr>
          <a:lstStyle>
            <a:lvl1pPr>
              <a:defRPr sz="2000" b="0"/>
            </a:lvl1pPr>
          </a:lstStyle>
          <a:p>
            <a:r>
              <a:rPr lang="en-US" dirty="0"/>
              <a:t>Click to add text</a:t>
            </a:r>
          </a:p>
        </p:txBody>
      </p:sp>
      <p:sp>
        <p:nvSpPr>
          <p:cNvPr id="23" name="Picture Placeholder 22">
            <a:extLst>
              <a:ext uri="{FF2B5EF4-FFF2-40B4-BE49-F238E27FC236}">
                <a16:creationId xmlns:a16="http://schemas.microsoft.com/office/drawing/2014/main" id="{E4B41004-DE9E-4B19-B7DE-91782B37C841}"/>
              </a:ext>
            </a:extLst>
          </p:cNvPr>
          <p:cNvSpPr>
            <a:spLocks noGrp="1"/>
          </p:cNvSpPr>
          <p:nvPr>
            <p:ph type="pic" sz="quarter" idx="13" hasCustomPrompt="1"/>
          </p:nvPr>
        </p:nvSpPr>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wrap="square" anchor="t">
            <a:noAutofit/>
          </a:bodyPr>
          <a:lstStyle>
            <a:lvl1pPr algn="ctr">
              <a:defRPr/>
            </a:lvl1pPr>
          </a:lstStyle>
          <a:p>
            <a:r>
              <a:rPr lang="en-US" dirty="0"/>
              <a:t>Click to add photo</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r>
              <a:rPr lang="en-US"/>
              <a:t>2/1/20XX</a:t>
            </a:r>
            <a:endParaRPr lang="en-US" dirty="0"/>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257348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6DEFA91-CCB3-4B9E-9CFC-AA9D92073BB2}"/>
              </a:ext>
              <a:ext uri="{C183D7F6-B498-43B3-948B-1728B52AA6E4}">
                <adec:decorative xmlns:adec="http://schemas.microsoft.com/office/drawing/2017/decorative" val="1"/>
              </a:ext>
            </a:extLst>
          </p:cNvPr>
          <p:cNvSpPr/>
          <p:nvPr userDrawn="1"/>
        </p:nvSpPr>
        <p:spPr>
          <a:xfrm>
            <a:off x="0" y="3396996"/>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205915" y="673308"/>
            <a:ext cx="6457717" cy="1580890"/>
          </a:xfrm>
        </p:spPr>
        <p:txBody>
          <a:bodyPr/>
          <a:lstStyle>
            <a:lvl1pPr>
              <a:defRPr/>
            </a:lvl1pPr>
          </a:lstStyle>
          <a:p>
            <a:r>
              <a:rPr lang="en-US" dirty="0"/>
              <a:t>Click to add title</a:t>
            </a:r>
          </a:p>
        </p:txBody>
      </p:sp>
      <p:sp>
        <p:nvSpPr>
          <p:cNvPr id="35" name="Picture Placeholder 5">
            <a:extLst>
              <a:ext uri="{FF2B5EF4-FFF2-40B4-BE49-F238E27FC236}">
                <a16:creationId xmlns:a16="http://schemas.microsoft.com/office/drawing/2014/main" id="{6198A97B-719D-4F79-A04B-46EE272A1D90}"/>
              </a:ext>
            </a:extLst>
          </p:cNvPr>
          <p:cNvSpPr>
            <a:spLocks noGrp="1"/>
          </p:cNvSpPr>
          <p:nvPr>
            <p:ph type="pic" sz="quarter" idx="14" hasCustomPrompt="1"/>
          </p:nvPr>
        </p:nvSpPr>
        <p:spPr>
          <a:xfrm>
            <a:off x="0" y="3461004"/>
            <a:ext cx="4613547" cy="3396996"/>
          </a:xfrm>
        </p:spPr>
        <p:txBody>
          <a:bodyPr anchor="t"/>
          <a:lstStyle>
            <a:lvl1pPr algn="ctr">
              <a:defRPr/>
            </a:lvl1pPr>
          </a:lstStyle>
          <a:p>
            <a:r>
              <a:rPr lang="en-US" dirty="0"/>
              <a:t>Click to add photo</a:t>
            </a:r>
          </a:p>
        </p:txBody>
      </p:sp>
      <p:sp>
        <p:nvSpPr>
          <p:cNvPr id="34" name="Picture Placeholder 5">
            <a:extLst>
              <a:ext uri="{FF2B5EF4-FFF2-40B4-BE49-F238E27FC236}">
                <a16:creationId xmlns:a16="http://schemas.microsoft.com/office/drawing/2014/main" id="{79E62157-5D84-47E4-9718-5408E1C7E769}"/>
              </a:ext>
            </a:extLst>
          </p:cNvPr>
          <p:cNvSpPr>
            <a:spLocks noGrp="1"/>
          </p:cNvSpPr>
          <p:nvPr>
            <p:ph type="pic" sz="quarter" idx="13" hasCustomPrompt="1"/>
          </p:nvPr>
        </p:nvSpPr>
        <p:spPr>
          <a:xfrm>
            <a:off x="0" y="0"/>
            <a:ext cx="4613548" cy="3396994"/>
          </a:xfrm>
        </p:spPr>
        <p:txBody>
          <a:bodyPr anchor="t"/>
          <a:lstStyle>
            <a:lvl1pPr algn="ctr">
              <a:defRPr/>
            </a:lvl1pPr>
          </a:lstStyle>
          <a:p>
            <a:r>
              <a:rPr lang="en-US" dirty="0"/>
              <a:t>Click to add photo</a:t>
            </a:r>
          </a:p>
        </p:txBody>
      </p:sp>
      <p:sp>
        <p:nvSpPr>
          <p:cNvPr id="29" name="Content Placeholder 2">
            <a:extLst>
              <a:ext uri="{FF2B5EF4-FFF2-40B4-BE49-F238E27FC236}">
                <a16:creationId xmlns:a16="http://schemas.microsoft.com/office/drawing/2014/main" id="{551E6FEF-934C-427E-A65F-F501B04FC71D}"/>
              </a:ext>
            </a:extLst>
          </p:cNvPr>
          <p:cNvSpPr>
            <a:spLocks noGrp="1"/>
          </p:cNvSpPr>
          <p:nvPr>
            <p:ph idx="1" hasCustomPrompt="1"/>
          </p:nvPr>
        </p:nvSpPr>
        <p:spPr>
          <a:xfrm>
            <a:off x="5205918" y="2353586"/>
            <a:ext cx="6457717" cy="3767496"/>
          </a:xfrm>
        </p:spPr>
        <p:txBody>
          <a:bodyPr anchor="t">
            <a:normAutofit/>
          </a:bodyPr>
          <a:lstStyle>
            <a:lvl1pPr>
              <a:defRPr sz="1600" b="0" baseline="0"/>
            </a:lvl1pPr>
          </a:lstStyle>
          <a:p>
            <a:r>
              <a:rPr lang="en-US" dirty="0"/>
              <a:t>Click to add text</a:t>
            </a:r>
          </a:p>
        </p:txBody>
      </p:sp>
      <p:sp>
        <p:nvSpPr>
          <p:cNvPr id="31" name="Footer Placeholder 4">
            <a:extLst>
              <a:ext uri="{FF2B5EF4-FFF2-40B4-BE49-F238E27FC236}">
                <a16:creationId xmlns:a16="http://schemas.microsoft.com/office/drawing/2014/main" id="{CA12CF76-B207-465C-A494-3C57818ACCE6}"/>
              </a:ext>
            </a:extLst>
          </p:cNvPr>
          <p:cNvSpPr>
            <a:spLocks noGrp="1"/>
          </p:cNvSpPr>
          <p:nvPr>
            <p:ph type="ftr" sz="quarter" idx="11"/>
          </p:nvPr>
        </p:nvSpPr>
        <p:spPr>
          <a:xfrm>
            <a:off x="261906" y="6309360"/>
            <a:ext cx="4097030" cy="457200"/>
          </a:xfrm>
        </p:spPr>
        <p:txBody>
          <a:bodyPr/>
          <a:lstStyle>
            <a:lvl1pPr>
              <a:defRPr>
                <a:effectLst>
                  <a:outerShdw blurRad="50800" dist="38100" dir="240000" algn="ctr" rotWithShape="0">
                    <a:schemeClr val="tx1">
                      <a:alpha val="43000"/>
                    </a:schemeClr>
                  </a:outerShdw>
                </a:effectLst>
              </a:defRPr>
            </a:lvl1pPr>
          </a:lstStyle>
          <a:p>
            <a:r>
              <a:rPr lang="en-US" dirty="0"/>
              <a:t>Presentation Title</a:t>
            </a:r>
          </a:p>
        </p:txBody>
      </p:sp>
      <p:sp>
        <p:nvSpPr>
          <p:cNvPr id="30" name="Date Placeholder 3">
            <a:extLst>
              <a:ext uri="{FF2B5EF4-FFF2-40B4-BE49-F238E27FC236}">
                <a16:creationId xmlns:a16="http://schemas.microsoft.com/office/drawing/2014/main" id="{9F682261-0FB4-4600-86B5-DDF27881F743}"/>
              </a:ext>
            </a:extLst>
          </p:cNvPr>
          <p:cNvSpPr>
            <a:spLocks noGrp="1"/>
          </p:cNvSpPr>
          <p:nvPr>
            <p:ph type="dt" sz="half" idx="10"/>
          </p:nvPr>
        </p:nvSpPr>
        <p:spPr>
          <a:xfrm>
            <a:off x="5205303" y="6309360"/>
            <a:ext cx="3411973" cy="457200"/>
          </a:xfrm>
        </p:spPr>
        <p:txBody>
          <a:bodyPr/>
          <a:lstStyle>
            <a:lvl1pPr>
              <a:defRPr>
                <a:effectLst/>
              </a:defRPr>
            </a:lvl1pPr>
          </a:lstStyle>
          <a:p>
            <a:r>
              <a:rPr lang="en-US">
                <a:solidFill>
                  <a:schemeClr val="tx2"/>
                </a:solidFill>
              </a:rPr>
              <a:t>2/1/20XX</a:t>
            </a:r>
            <a:endParaRPr lang="en-US" dirty="0"/>
          </a:p>
        </p:txBody>
      </p:sp>
      <p:sp>
        <p:nvSpPr>
          <p:cNvPr id="32" name="Slide Number Placeholder 5">
            <a:extLst>
              <a:ext uri="{FF2B5EF4-FFF2-40B4-BE49-F238E27FC236}">
                <a16:creationId xmlns:a16="http://schemas.microsoft.com/office/drawing/2014/main" id="{632EB37A-06D5-4BC7-BC11-75B1719B0EA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348522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FDBF0FB-88D2-4271-BFAF-D129CF8C2F68}"/>
              </a:ext>
            </a:extLst>
          </p:cNvPr>
          <p:cNvSpPr/>
          <p:nvPr userDrawn="1"/>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62B807B-6DFA-471C-B675-016416207F0E}"/>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55D4C0-9882-489D-AD77-A9F38B3784A6}"/>
              </a:ext>
            </a:extLst>
          </p:cNvPr>
          <p:cNvSpPr/>
          <p:nvPr userDrawn="1"/>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63F61843-5C9C-49E0-8A90-64085BC79F79}"/>
              </a:ext>
            </a:extLst>
          </p:cNvPr>
          <p:cNvSpPr>
            <a:spLocks noGrp="1"/>
          </p:cNvSpPr>
          <p:nvPr>
            <p:ph type="ctrTitle" hasCustomPrompt="1"/>
          </p:nvPr>
        </p:nvSpPr>
        <p:spPr>
          <a:xfrm>
            <a:off x="7973503" y="1709530"/>
            <a:ext cx="3754671" cy="2528515"/>
          </a:xfrm>
        </p:spPr>
        <p:txBody>
          <a:bodyPr anchor="b"/>
          <a:lstStyle>
            <a:lvl1pPr>
              <a:lnSpc>
                <a:spcPct val="100000"/>
              </a:lnSpc>
              <a:defRPr/>
            </a:lvl1pPr>
          </a:lstStyle>
          <a:p>
            <a:r>
              <a:rPr lang="en-US" sz="3600" b="1" cap="none" dirty="0">
                <a:solidFill>
                  <a:schemeClr val="tx2"/>
                </a:solidFill>
              </a:rPr>
              <a:t>Click to add title</a:t>
            </a:r>
          </a:p>
        </p:txBody>
      </p:sp>
      <p:sp>
        <p:nvSpPr>
          <p:cNvPr id="30" name="Subtitl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7976914" y="4238046"/>
            <a:ext cx="3806919" cy="1741404"/>
          </a:xfrm>
        </p:spPr>
        <p:txBody>
          <a:bodyPr anchor="t">
            <a:normAutofit/>
          </a:bodyPr>
          <a:lstStyle>
            <a:lvl1pPr>
              <a:defRPr sz="1600" b="0"/>
            </a:lvl1pPr>
          </a:lstStyle>
          <a:p>
            <a:r>
              <a:rPr lang="en-US" sz="2000" dirty="0">
                <a:solidFill>
                  <a:schemeClr val="tx2"/>
                </a:solidFill>
              </a:rPr>
              <a:t>Click to add subtitle</a:t>
            </a:r>
          </a:p>
        </p:txBody>
      </p:sp>
      <p:sp>
        <p:nvSpPr>
          <p:cNvPr id="32" name="Rectangle 31">
            <a:extLst>
              <a:ext uri="{FF2B5EF4-FFF2-40B4-BE49-F238E27FC236}">
                <a16:creationId xmlns:a16="http://schemas.microsoft.com/office/drawing/2014/main" id="{247A5DB4-1ED7-4630-89AF-F1802E44EF89}"/>
              </a:ext>
            </a:extLst>
          </p:cNvPr>
          <p:cNvSpPr/>
          <p:nvPr userDrawn="1"/>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E5D4012-4107-490F-A369-EA7063242A98}"/>
              </a:ext>
            </a:extLst>
          </p:cNvPr>
          <p:cNvSpPr/>
          <p:nvPr userDrawn="1"/>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95C79E2-9EA5-4713-B4AF-0E4572CFFA2F}"/>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74C09E2-06F0-4230-8DAD-A0DBF01F8603}"/>
              </a:ext>
            </a:extLst>
          </p:cNvPr>
          <p:cNvSpPr/>
          <p:nvPr userDrawn="1"/>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Picture Placeholder 38">
            <a:extLst>
              <a:ext uri="{FF2B5EF4-FFF2-40B4-BE49-F238E27FC236}">
                <a16:creationId xmlns:a16="http://schemas.microsoft.com/office/drawing/2014/main" id="{AB2070F4-085F-4F8D-A1E8-A58E5F8F0687}"/>
              </a:ext>
            </a:extLst>
          </p:cNvPr>
          <p:cNvSpPr>
            <a:spLocks noGrp="1"/>
          </p:cNvSpPr>
          <p:nvPr>
            <p:ph type="pic" sz="quarter" idx="13" hasCustomPrompt="1"/>
          </p:nvPr>
        </p:nvSpPr>
        <p:spPr>
          <a:xfrm>
            <a:off x="1" y="1095509"/>
            <a:ext cx="7519932" cy="5016892"/>
          </a:xfrm>
        </p:spPr>
        <p:txBody>
          <a:bodyPr anchor="t"/>
          <a:lstStyle>
            <a:lvl1pPr algn="ctr">
              <a:defRPr/>
            </a:lvl1pPr>
          </a:lstStyle>
          <a:p>
            <a:r>
              <a:rPr lang="en-US" dirty="0"/>
              <a:t>Click to add photo</a:t>
            </a:r>
          </a:p>
        </p:txBody>
      </p:sp>
    </p:spTree>
    <p:extLst>
      <p:ext uri="{BB962C8B-B14F-4D97-AF65-F5344CB8AC3E}">
        <p14:creationId xmlns:p14="http://schemas.microsoft.com/office/powerpoint/2010/main" val="3640490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EBA854-A26D-41C5-9D40-DF6B49ACB136}"/>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995BFA7-EB65-4E20-A693-324FEF74D3A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A9E9218-0397-4231-81F4-03972AB6A3DD}"/>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81905177-1789-44BB-950A-7018653E6466}"/>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6" name="Rectangle 15">
            <a:extLst>
              <a:ext uri="{FF2B5EF4-FFF2-40B4-BE49-F238E27FC236}">
                <a16:creationId xmlns:a16="http://schemas.microsoft.com/office/drawing/2014/main" id="{AF2F4B8C-C655-4441-A7FF-616EF634E6E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9301A4-3CA9-4D0E-944E-1BE5921FA0B3}"/>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ooter Placeholder 4">
            <a:extLst>
              <a:ext uri="{FF2B5EF4-FFF2-40B4-BE49-F238E27FC236}">
                <a16:creationId xmlns:a16="http://schemas.microsoft.com/office/drawing/2014/main" id="{A9C29C55-D1EC-4DD4-BA5B-11E4AB1578D7}"/>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20" name="Date Placeholder 3">
            <a:extLst>
              <a:ext uri="{FF2B5EF4-FFF2-40B4-BE49-F238E27FC236}">
                <a16:creationId xmlns:a16="http://schemas.microsoft.com/office/drawing/2014/main" id="{C31C8C6B-3212-41F0-A8A1-4A6A700AFB9D}"/>
              </a:ext>
            </a:extLst>
          </p:cNvPr>
          <p:cNvSpPr>
            <a:spLocks noGrp="1"/>
          </p:cNvSpPr>
          <p:nvPr>
            <p:ph type="dt" sz="half" idx="10"/>
          </p:nvPr>
        </p:nvSpPr>
        <p:spPr>
          <a:xfrm>
            <a:off x="8202168" y="6309360"/>
            <a:ext cx="2148840" cy="457200"/>
          </a:xfrm>
        </p:spPr>
        <p:txBody>
          <a:bodyPr/>
          <a:lstStyle/>
          <a:p>
            <a:r>
              <a:rPr lang="en-US"/>
              <a:t>2/1/20XX</a:t>
            </a:r>
            <a:endParaRPr lang="en-US" dirty="0"/>
          </a:p>
        </p:txBody>
      </p:sp>
      <p:sp>
        <p:nvSpPr>
          <p:cNvPr id="21" name="Slide Number Placeholder 5">
            <a:extLst>
              <a:ext uri="{FF2B5EF4-FFF2-40B4-BE49-F238E27FC236}">
                <a16:creationId xmlns:a16="http://schemas.microsoft.com/office/drawing/2014/main" id="{67357410-255F-470C-AD92-44B15997A77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60435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0" name="Rectangle 9">
            <a:extLst>
              <a:ext uri="{FF2B5EF4-FFF2-40B4-BE49-F238E27FC236}">
                <a16:creationId xmlns:a16="http://schemas.microsoft.com/office/drawing/2014/main" id="{7278DD10-67BC-4E87-A788-A45C6093F5F8}"/>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13" name="Date Placeholder 3">
            <a:extLst>
              <a:ext uri="{FF2B5EF4-FFF2-40B4-BE49-F238E27FC236}">
                <a16:creationId xmlns:a16="http://schemas.microsoft.com/office/drawing/2014/main" id="{49ADD171-0134-4347-A2D8-0B9D7634F1B2}"/>
              </a:ext>
            </a:extLst>
          </p:cNvPr>
          <p:cNvSpPr>
            <a:spLocks noGrp="1"/>
          </p:cNvSpPr>
          <p:nvPr>
            <p:ph type="dt" sz="half" idx="10"/>
          </p:nvPr>
        </p:nvSpPr>
        <p:spPr>
          <a:xfrm>
            <a:off x="8202168" y="6309360"/>
            <a:ext cx="2148840" cy="457200"/>
          </a:xfrm>
        </p:spPr>
        <p:txBody>
          <a:bodyPr/>
          <a:lstStyle/>
          <a:p>
            <a:r>
              <a:rPr lang="en-US"/>
              <a:t>2/1/20XX</a:t>
            </a:r>
            <a:endParaRPr lang="en-US" dirty="0"/>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6845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A107B-E23F-4793-95B4-335240DB97AF}"/>
              </a:ext>
              <a:ext uri="{C183D7F6-B498-43B3-948B-1728B52AA6E4}">
                <adec:decorative xmlns:adec="http://schemas.microsoft.com/office/drawing/2017/decorative" val="1"/>
              </a:ext>
            </a:extLst>
          </p:cNvPr>
          <p:cNvSpPr/>
          <p:nvPr userDrawn="1"/>
        </p:nvSpPr>
        <p:spPr>
          <a:xfrm>
            <a:off x="4551118"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B7568F3C-8CA8-489A-9870-E2C458355CCA}"/>
              </a:ext>
            </a:extLst>
          </p:cNvPr>
          <p:cNvSpPr>
            <a:spLocks noGrp="1"/>
          </p:cNvSpPr>
          <p:nvPr>
            <p:ph type="pic" sz="quarter" idx="13" hasCustomPrompt="1"/>
          </p:nvPr>
        </p:nvSpPr>
        <p:spPr>
          <a:xfrm>
            <a:off x="0" y="0"/>
            <a:ext cx="12192000" cy="6858000"/>
          </a:xfrm>
          <a:custGeom>
            <a:avLst/>
            <a:gdLst>
              <a:gd name="connsiteX0" fmla="*/ 4615126 w 12192000"/>
              <a:gd name="connsiteY0" fmla="*/ 0 h 6858000"/>
              <a:gd name="connsiteX1" fmla="*/ 12192000 w 12192000"/>
              <a:gd name="connsiteY1" fmla="*/ 0 h 6858000"/>
              <a:gd name="connsiteX2" fmla="*/ 12192000 w 12192000"/>
              <a:gd name="connsiteY2" fmla="*/ 6858000 h 6858000"/>
              <a:gd name="connsiteX3" fmla="*/ 4615126 w 12192000"/>
              <a:gd name="connsiteY3" fmla="*/ 6858000 h 6858000"/>
              <a:gd name="connsiteX4" fmla="*/ 0 w 12192000"/>
              <a:gd name="connsiteY4" fmla="*/ 0 h 6858000"/>
              <a:gd name="connsiteX5" fmla="*/ 4551118 w 12192000"/>
              <a:gd name="connsiteY5" fmla="*/ 0 h 6858000"/>
              <a:gd name="connsiteX6" fmla="*/ 4551118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615126" y="0"/>
                </a:moveTo>
                <a:lnTo>
                  <a:pt x="12192000" y="0"/>
                </a:lnTo>
                <a:lnTo>
                  <a:pt x="12192000" y="6858000"/>
                </a:lnTo>
                <a:lnTo>
                  <a:pt x="4615126" y="6858000"/>
                </a:lnTo>
                <a:close/>
                <a:moveTo>
                  <a:pt x="0" y="0"/>
                </a:moveTo>
                <a:lnTo>
                  <a:pt x="4551118" y="0"/>
                </a:lnTo>
                <a:lnTo>
                  <a:pt x="4551118" y="6858000"/>
                </a:lnTo>
                <a:lnTo>
                  <a:pt x="0" y="6858000"/>
                </a:lnTo>
                <a:close/>
              </a:path>
            </a:pathLst>
          </a:custGeom>
        </p:spPr>
        <p:txBody>
          <a:bodyPr wrap="square" anchor="t">
            <a:noAutofit/>
          </a:bodyPr>
          <a:lstStyle>
            <a:lvl1pPr algn="ctr">
              <a:defRPr/>
            </a:lvl1pPr>
          </a:lstStyle>
          <a:p>
            <a:r>
              <a:rPr lang="en-US" dirty="0"/>
              <a:t>Click to add photo</a:t>
            </a:r>
          </a:p>
        </p:txBody>
      </p:sp>
      <p:sp>
        <p:nvSpPr>
          <p:cNvPr id="2" name="Title 1">
            <a:extLst>
              <a:ext uri="{FF2B5EF4-FFF2-40B4-BE49-F238E27FC236}">
                <a16:creationId xmlns:a16="http://schemas.microsoft.com/office/drawing/2014/main" id="{CE2C14E8-F37D-4BEA-9D62-5E707EDF0D44}"/>
              </a:ext>
            </a:extLst>
          </p:cNvPr>
          <p:cNvSpPr>
            <a:spLocks noGrp="1"/>
          </p:cNvSpPr>
          <p:nvPr>
            <p:ph type="title" hasCustomPrompt="1"/>
          </p:nvPr>
        </p:nvSpPr>
        <p:spPr>
          <a:xfrm>
            <a:off x="-1725" y="1095508"/>
            <a:ext cx="4606535" cy="3936931"/>
          </a:xfrm>
          <a:solidFill>
            <a:schemeClr val="tx2"/>
          </a:solidFill>
        </p:spPr>
        <p:txBody>
          <a:bodyPr rIns="365760" anchor="b"/>
          <a:lstStyle>
            <a:lvl1pPr marL="365760">
              <a:lnSpc>
                <a:spcPct val="100000"/>
              </a:lnSpc>
              <a:spcBef>
                <a:spcPts val="1000"/>
              </a:spcBef>
              <a:defRPr sz="3600">
                <a:solidFill>
                  <a:schemeClr val="bg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D1784D33-9C88-49E6-8F90-05148C5496F5}"/>
              </a:ext>
            </a:extLst>
          </p:cNvPr>
          <p:cNvSpPr>
            <a:spLocks noGrp="1"/>
          </p:cNvSpPr>
          <p:nvPr>
            <p:ph type="body" sz="quarter" idx="14"/>
          </p:nvPr>
        </p:nvSpPr>
        <p:spPr>
          <a:xfrm>
            <a:off x="-1726" y="5032439"/>
            <a:ext cx="4606535" cy="1079962"/>
          </a:xfrm>
          <a:solidFill>
            <a:schemeClr val="tx2"/>
          </a:solidFill>
        </p:spPr>
        <p:txBody>
          <a:bodyPr anchor="ctr"/>
          <a:lstStyle>
            <a:lvl1pPr marL="365760">
              <a:spcBef>
                <a:spcPts val="1000"/>
              </a:spcBef>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4" name="Footer Placeholder 4">
            <a:extLst>
              <a:ext uri="{FF2B5EF4-FFF2-40B4-BE49-F238E27FC236}">
                <a16:creationId xmlns:a16="http://schemas.microsoft.com/office/drawing/2014/main" id="{5CD820E0-0083-439B-A9DE-C3DEA1DEA851}"/>
              </a:ext>
            </a:extLst>
          </p:cNvPr>
          <p:cNvSpPr>
            <a:spLocks noGrp="1"/>
          </p:cNvSpPr>
          <p:nvPr>
            <p:ph type="ftr" sz="quarter" idx="11"/>
          </p:nvPr>
        </p:nvSpPr>
        <p:spPr>
          <a:xfrm>
            <a:off x="855388" y="6309360"/>
            <a:ext cx="6007691"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6" name="Date Placeholder 3">
            <a:extLst>
              <a:ext uri="{FF2B5EF4-FFF2-40B4-BE49-F238E27FC236}">
                <a16:creationId xmlns:a16="http://schemas.microsoft.com/office/drawing/2014/main" id="{D8A8D931-E01B-43C0-806F-2413BF5938FC}"/>
              </a:ext>
            </a:extLst>
          </p:cNvPr>
          <p:cNvSpPr>
            <a:spLocks noGrp="1"/>
          </p:cNvSpPr>
          <p:nvPr>
            <p:ph type="dt" sz="half" idx="10"/>
          </p:nvPr>
        </p:nvSpPr>
        <p:spPr>
          <a:xfrm>
            <a:off x="8197353" y="6309360"/>
            <a:ext cx="2151134"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a:t>2/1/20XX</a:t>
            </a:r>
            <a:endParaRPr lang="en-US" dirty="0"/>
          </a:p>
        </p:txBody>
      </p:sp>
      <p:sp>
        <p:nvSpPr>
          <p:cNvPr id="27" name="Slide Number Placeholder 6">
            <a:extLst>
              <a:ext uri="{FF2B5EF4-FFF2-40B4-BE49-F238E27FC236}">
                <a16:creationId xmlns:a16="http://schemas.microsoft.com/office/drawing/2014/main" id="{0F3F4E6D-F4D2-430F-A2C3-3C037D778F4B}"/>
              </a:ext>
            </a:extLst>
          </p:cNvPr>
          <p:cNvSpPr>
            <a:spLocks noGrp="1"/>
          </p:cNvSpPr>
          <p:nvPr>
            <p:ph type="sldNum" sz="quarter" idx="12"/>
          </p:nvPr>
        </p:nvSpPr>
        <p:spPr>
          <a:xfrm>
            <a:off x="10569202" y="6309360"/>
            <a:ext cx="979879" cy="457200"/>
          </a:xfrm>
        </p:spPr>
        <p:txBody>
          <a:bodyPr/>
          <a:lstStyle>
            <a:lvl1pP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74793158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9F91A3C-7ABB-4E5E-B04F-29DB072AE13C}"/>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9EB9AABE-3FBC-4E64-8672-D073D4A3F41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38FF13AE-FEBF-40A1-A799-6EB275CBBCB5}"/>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EACBDB11-07EC-4982-BBFA-8EECF50C7B93}"/>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30" name="Rectangle 29">
            <a:extLst>
              <a:ext uri="{FF2B5EF4-FFF2-40B4-BE49-F238E27FC236}">
                <a16:creationId xmlns:a16="http://schemas.microsoft.com/office/drawing/2014/main" id="{67B21770-EBB9-4C73-BE13-26901F3CC9F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172AFA4-5141-4F0F-B9F6-0BE3ADBED218}"/>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ooter Placeholder 4">
            <a:extLst>
              <a:ext uri="{FF2B5EF4-FFF2-40B4-BE49-F238E27FC236}">
                <a16:creationId xmlns:a16="http://schemas.microsoft.com/office/drawing/2014/main" id="{41DE758B-03CF-48F8-BCBE-AD97B70428DF}"/>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34" name="Date Placeholder 3">
            <a:extLst>
              <a:ext uri="{FF2B5EF4-FFF2-40B4-BE49-F238E27FC236}">
                <a16:creationId xmlns:a16="http://schemas.microsoft.com/office/drawing/2014/main" id="{1640606E-041A-4385-96D7-3C6E775E3FA4}"/>
              </a:ext>
            </a:extLst>
          </p:cNvPr>
          <p:cNvSpPr>
            <a:spLocks noGrp="1"/>
          </p:cNvSpPr>
          <p:nvPr>
            <p:ph type="dt" sz="half" idx="10"/>
          </p:nvPr>
        </p:nvSpPr>
        <p:spPr>
          <a:xfrm>
            <a:off x="8202168" y="6309360"/>
            <a:ext cx="2148840" cy="457200"/>
          </a:xfrm>
        </p:spPr>
        <p:txBody>
          <a:bodyPr/>
          <a:lstStyle/>
          <a:p>
            <a:r>
              <a:rPr lang="en-US"/>
              <a:t>2/1/20XX</a:t>
            </a:r>
            <a:endParaRPr lang="en-US" dirty="0"/>
          </a:p>
        </p:txBody>
      </p:sp>
      <p:sp>
        <p:nvSpPr>
          <p:cNvPr id="35" name="Slide Number Placeholder 5">
            <a:extLst>
              <a:ext uri="{FF2B5EF4-FFF2-40B4-BE49-F238E27FC236}">
                <a16:creationId xmlns:a16="http://schemas.microsoft.com/office/drawing/2014/main" id="{35844B60-1EF6-4A90-9030-B5043BCD058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67259975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8796342-0E80-4F8E-9563-9F5EDFC0DDF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39B2F5D-C3BA-453E-8F4D-97074F48C7AE}"/>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6" name="Rectangle 5">
            <a:extLst>
              <a:ext uri="{FF2B5EF4-FFF2-40B4-BE49-F238E27FC236}">
                <a16:creationId xmlns:a16="http://schemas.microsoft.com/office/drawing/2014/main" id="{D874FDF0-F4BE-433D-86EE-9E1832D4388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5DFCD07-1301-45ED-B326-449ECFADE70D}"/>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9" name="Date Placeholder 3">
            <a:extLst>
              <a:ext uri="{FF2B5EF4-FFF2-40B4-BE49-F238E27FC236}">
                <a16:creationId xmlns:a16="http://schemas.microsoft.com/office/drawing/2014/main" id="{57804587-2E59-4D83-B86E-83ADAE4FDC13}"/>
              </a:ext>
            </a:extLst>
          </p:cNvPr>
          <p:cNvSpPr>
            <a:spLocks noGrp="1"/>
          </p:cNvSpPr>
          <p:nvPr>
            <p:ph type="dt" sz="half" idx="10"/>
          </p:nvPr>
        </p:nvSpPr>
        <p:spPr>
          <a:xfrm>
            <a:off x="8202168" y="6309360"/>
            <a:ext cx="2148840" cy="457200"/>
          </a:xfrm>
        </p:spPr>
        <p:txBody>
          <a:bodyPr/>
          <a:lstStyle/>
          <a:p>
            <a:r>
              <a:rPr lang="en-US"/>
              <a:t>2/1/20XX</a:t>
            </a:r>
            <a:endParaRPr lang="en-US" dirty="0"/>
          </a:p>
        </p:txBody>
      </p:sp>
      <p:sp>
        <p:nvSpPr>
          <p:cNvPr id="10" name="Slide Number Placeholder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06689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76671" y="6309360"/>
            <a:ext cx="454961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2/1/20XX</a:t>
            </a:r>
            <a:endParaRPr lang="en-US" dirty="0"/>
          </a:p>
        </p:txBody>
      </p:sp>
      <p:sp>
        <p:nvSpPr>
          <p:cNvPr id="5" name="Footer Placeholder 4"/>
          <p:cNvSpPr>
            <a:spLocks noGrp="1"/>
          </p:cNvSpPr>
          <p:nvPr>
            <p:ph type="ftr" sz="quarter" idx="3"/>
          </p:nvPr>
        </p:nvSpPr>
        <p:spPr>
          <a:xfrm>
            <a:off x="642918"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dirty="0"/>
              <a:t>Presentation Title</a:t>
            </a:r>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1293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hf hdr="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628775" y="1057275"/>
            <a:ext cx="5122545" cy="2173288"/>
          </a:xfrm>
        </p:spPr>
        <p:txBody>
          <a:bodyPr vert="horz" lIns="109728" tIns="109728" rIns="109728" bIns="91440" rtlCol="0" anchor="ctr">
            <a:normAutofit/>
          </a:bodyPr>
          <a:lstStyle/>
          <a:p>
            <a:pPr algn="ctr"/>
            <a:r>
              <a:rPr lang="en-US" sz="3600" dirty="0"/>
              <a:t>Understanding MOSIP </a:t>
            </a:r>
          </a:p>
        </p:txBody>
      </p:sp>
      <p:sp>
        <p:nvSpPr>
          <p:cNvPr id="8" name="Subtitle 7">
            <a:extLst>
              <a:ext uri="{FF2B5EF4-FFF2-40B4-BE49-F238E27FC236}">
                <a16:creationId xmlns:a16="http://schemas.microsoft.com/office/drawing/2014/main" id="{4B0552E2-3F84-4A73-A16B-C54043C663D5}"/>
              </a:ext>
            </a:extLst>
          </p:cNvPr>
          <p:cNvSpPr>
            <a:spLocks noGrp="1"/>
          </p:cNvSpPr>
          <p:nvPr>
            <p:ph type="subTitle" idx="1"/>
          </p:nvPr>
        </p:nvSpPr>
        <p:spPr>
          <a:xfrm>
            <a:off x="1646643" y="3751119"/>
            <a:ext cx="4985065" cy="1606163"/>
          </a:xfrm>
        </p:spPr>
        <p:txBody>
          <a:bodyPr vert="horz" lIns="109728" tIns="109728" rIns="109728" bIns="91440" rtlCol="0" anchor="t">
            <a:normAutofit/>
          </a:bodyPr>
          <a:lstStyle/>
          <a:p>
            <a:r>
              <a:rPr lang="en-US" dirty="0"/>
              <a:t>Savant De Silva</a:t>
            </a:r>
            <a:br>
              <a:rPr lang="en-US" dirty="0"/>
            </a:br>
            <a:r>
              <a:rPr lang="en-US" sz="1800" i="1" dirty="0"/>
              <a:t>savantd@99x.io</a:t>
            </a:r>
            <a:endParaRPr lang="en-US" i="1" dirty="0"/>
          </a:p>
        </p:txBody>
      </p:sp>
      <p:pic>
        <p:nvPicPr>
          <p:cNvPr id="41" name="Picture Placeholder 40" descr="A large room with glass walls&#10;">
            <a:extLst>
              <a:ext uri="{FF2B5EF4-FFF2-40B4-BE49-F238E27FC236}">
                <a16:creationId xmlns:a16="http://schemas.microsoft.com/office/drawing/2014/main" id="{9FB4A3D7-302B-4FAB-B9BD-5F75A796AC7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859936" y="-2"/>
            <a:ext cx="5332064" cy="6858002"/>
          </a:xfrm>
        </p:spPr>
      </p:pic>
      <p:sp>
        <p:nvSpPr>
          <p:cNvPr id="6" name="Footer Placeholder 5">
            <a:extLst>
              <a:ext uri="{FF2B5EF4-FFF2-40B4-BE49-F238E27FC236}">
                <a16:creationId xmlns:a16="http://schemas.microsoft.com/office/drawing/2014/main" id="{112A0352-7A16-48F0-9C66-57C647D319F8}"/>
              </a:ext>
            </a:extLst>
          </p:cNvPr>
          <p:cNvSpPr>
            <a:spLocks noGrp="1"/>
          </p:cNvSpPr>
          <p:nvPr>
            <p:ph type="ftr" sz="quarter" idx="11"/>
          </p:nvPr>
        </p:nvSpPr>
        <p:spPr/>
        <p:txBody>
          <a:bodyPr/>
          <a:lstStyle/>
          <a:p>
            <a:pPr algn="l"/>
            <a:r>
              <a:rPr lang="en-US" sz="1800" dirty="0">
                <a:solidFill>
                  <a:srgbClr val="000000"/>
                </a:solidFill>
                <a:effectLst/>
                <a:latin typeface="Tahoma" panose="020B0604030504040204" pitchFamily="34" charset="0"/>
                <a:ea typeface="Calibri" panose="020F0502020204030204" pitchFamily="34" charset="0"/>
              </a:rPr>
              <a:t>Digital Identity Sri Lanka</a:t>
            </a:r>
            <a:endParaRPr lang="en-US" dirty="0"/>
          </a:p>
        </p:txBody>
      </p:sp>
      <p:sp>
        <p:nvSpPr>
          <p:cNvPr id="9" name="Slide Number Placeholder 8">
            <a:extLst>
              <a:ext uri="{FF2B5EF4-FFF2-40B4-BE49-F238E27FC236}">
                <a16:creationId xmlns:a16="http://schemas.microsoft.com/office/drawing/2014/main" id="{8933138F-06C1-46B9-8F23-C4B5783F6C5F}"/>
              </a:ext>
            </a:extLst>
          </p:cNvPr>
          <p:cNvSpPr>
            <a:spLocks noGrp="1"/>
          </p:cNvSpPr>
          <p:nvPr>
            <p:ph type="sldNum" sz="quarter" idx="12"/>
          </p:nvPr>
        </p:nvSpPr>
        <p:spPr/>
        <p:txBody>
          <a:bodyPr/>
          <a:lstStyle/>
          <a:p>
            <a:fld id="{FAEF9944-A4F6-4C59-AEBD-678D6480B8EA}" type="slidenum">
              <a:rPr lang="en-US" smtClean="0">
                <a:solidFill>
                  <a:srgbClr val="FFFFFF"/>
                </a:solidFill>
                <a:effectLst>
                  <a:outerShdw blurRad="50800" dist="38100" dir="2700000" algn="tl" rotWithShape="0">
                    <a:prstClr val="black">
                      <a:alpha val="43000"/>
                    </a:prstClr>
                  </a:outerShdw>
                </a:effectLst>
              </a:rPr>
              <a:pPr/>
              <a:t>1</a:t>
            </a:fld>
            <a:endParaRPr lang="en-US" dirty="0">
              <a:solidFill>
                <a:srgbClr val="FFFFFF"/>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311154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9D000C23-E7C4-47A4-959E-D03967B32E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7" descr="Conference Room">
            <a:extLst>
              <a:ext uri="{FF2B5EF4-FFF2-40B4-BE49-F238E27FC236}">
                <a16:creationId xmlns:a16="http://schemas.microsoft.com/office/drawing/2014/main" id="{13908DB8-E92A-433D-BC79-CFD872B072D7}"/>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r="1" b="852"/>
          <a:stretch/>
        </p:blipFill>
        <p:spPr>
          <a:xfrm>
            <a:off x="-1" y="10"/>
            <a:ext cx="4677553" cy="2249312"/>
          </a:xfrm>
          <a:prstGeom prst="rect">
            <a:avLst/>
          </a:prstGeom>
        </p:spPr>
      </p:pic>
      <p:sp>
        <p:nvSpPr>
          <p:cNvPr id="77" name="Rectangle 76">
            <a:extLst>
              <a:ext uri="{FF2B5EF4-FFF2-40B4-BE49-F238E27FC236}">
                <a16:creationId xmlns:a16="http://schemas.microsoft.com/office/drawing/2014/main" id="{80A17507-890B-423E-9E12-BCDC9049D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E8B0F70A-99FB-43EE-922F-C3C1DF8CB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5794278F-BBE1-4D62-8038-1FE9C98B6D37}"/>
              </a:ext>
            </a:extLst>
          </p:cNvPr>
          <p:cNvSpPr>
            <a:spLocks noGrp="1"/>
          </p:cNvSpPr>
          <p:nvPr>
            <p:ph type="title"/>
          </p:nvPr>
        </p:nvSpPr>
        <p:spPr>
          <a:xfrm>
            <a:off x="5376668" y="673308"/>
            <a:ext cx="6172412" cy="1580890"/>
          </a:xfrm>
        </p:spPr>
        <p:txBody>
          <a:bodyPr vert="horz" lIns="109728" tIns="109728" rIns="109728" bIns="91440" rtlCol="0" anchor="ctr">
            <a:normAutofit/>
          </a:bodyPr>
          <a:lstStyle/>
          <a:p>
            <a:r>
              <a:rPr lang="en-US" dirty="0"/>
              <a:t>Summary</a:t>
            </a:r>
          </a:p>
        </p:txBody>
      </p:sp>
      <p:sp>
        <p:nvSpPr>
          <p:cNvPr id="81" name="Rectangle 80">
            <a:extLst>
              <a:ext uri="{FF2B5EF4-FFF2-40B4-BE49-F238E27FC236}">
                <a16:creationId xmlns:a16="http://schemas.microsoft.com/office/drawing/2014/main" id="{5339CA27-1B4E-4005-9597-6F77252D4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49324"/>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37314567-65CC-46DE-BED1-B5E634195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46655"/>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957A8109-BBBF-407C-81F8-08088ED99698}"/>
              </a:ext>
            </a:extLst>
          </p:cNvPr>
          <p:cNvSpPr>
            <a:spLocks noGrp="1"/>
          </p:cNvSpPr>
          <p:nvPr>
            <p:ph idx="1"/>
          </p:nvPr>
        </p:nvSpPr>
        <p:spPr>
          <a:xfrm>
            <a:off x="5376671" y="2353586"/>
            <a:ext cx="6172412" cy="3767496"/>
          </a:xfrm>
        </p:spPr>
        <p:txBody>
          <a:bodyPr vert="horz" lIns="109728" tIns="109728" rIns="109728" bIns="91440" rtlCol="0" anchor="t">
            <a:normAutofit/>
          </a:bodyPr>
          <a:lstStyle/>
          <a:p>
            <a:pPr marL="285750" indent="-285750">
              <a:buFont typeface="Wingdings" panose="05000000000000000000" pitchFamily="2" charset="2"/>
              <a:buChar char="ü"/>
            </a:pPr>
            <a:r>
              <a:rPr lang="en-US" dirty="0"/>
              <a:t>Highly Customizable and low-cost solution.</a:t>
            </a:r>
          </a:p>
          <a:p>
            <a:pPr marL="285750" indent="-285750">
              <a:buFont typeface="Wingdings" panose="05000000000000000000" pitchFamily="2" charset="2"/>
              <a:buChar char="ü"/>
            </a:pPr>
            <a:r>
              <a:rPr lang="en-US" dirty="0"/>
              <a:t>System design for easy integration.</a:t>
            </a:r>
          </a:p>
          <a:p>
            <a:pPr marL="285750" indent="-285750">
              <a:buFont typeface="Wingdings" panose="05000000000000000000" pitchFamily="2" charset="2"/>
              <a:buChar char="ü"/>
            </a:pPr>
            <a:r>
              <a:rPr lang="en-US" dirty="0"/>
              <a:t>Future ready platform that supports improvements by the community.</a:t>
            </a:r>
          </a:p>
        </p:txBody>
      </p:sp>
      <p:sp>
        <p:nvSpPr>
          <p:cNvPr id="16" name="Date Placeholder 15">
            <a:extLst>
              <a:ext uri="{FF2B5EF4-FFF2-40B4-BE49-F238E27FC236}">
                <a16:creationId xmlns:a16="http://schemas.microsoft.com/office/drawing/2014/main" id="{C7BA43AD-7653-4B85-883B-8DB0DF3D8CF3}"/>
              </a:ext>
            </a:extLst>
          </p:cNvPr>
          <p:cNvSpPr>
            <a:spLocks noGrp="1"/>
          </p:cNvSpPr>
          <p:nvPr>
            <p:ph type="dt" sz="half" idx="10"/>
          </p:nvPr>
        </p:nvSpPr>
        <p:spPr>
          <a:xfrm>
            <a:off x="642917" y="6309360"/>
            <a:ext cx="3411973" cy="457200"/>
          </a:xfrm>
        </p:spPr>
        <p:txBody>
          <a:bodyPr vert="horz" lIns="109728" tIns="109728" rIns="109728" bIns="91440" rtlCol="0" anchor="ctr">
            <a:normAutofit/>
          </a:bodyPr>
          <a:lstStyle/>
          <a:p>
            <a:pPr>
              <a:spcAft>
                <a:spcPts val="600"/>
              </a:spcAft>
            </a:pPr>
            <a:r>
              <a:rPr lang="en-US">
                <a:solidFill>
                  <a:srgbClr val="FFFFFF"/>
                </a:solidFill>
              </a:rPr>
              <a:t>2/1/20XX</a:t>
            </a:r>
          </a:p>
        </p:txBody>
      </p:sp>
      <p:sp>
        <p:nvSpPr>
          <p:cNvPr id="18" name="Slide Number Placeholder 17">
            <a:extLst>
              <a:ext uri="{FF2B5EF4-FFF2-40B4-BE49-F238E27FC236}">
                <a16:creationId xmlns:a16="http://schemas.microsoft.com/office/drawing/2014/main" id="{75DB2E64-AD14-44FE-948F-FCBEC637E2C1}"/>
              </a:ext>
            </a:extLst>
          </p:cNvPr>
          <p:cNvSpPr>
            <a:spLocks noGrp="1"/>
          </p:cNvSpPr>
          <p:nvPr>
            <p:ph type="sldNum" sz="quarter" idx="12"/>
          </p:nvPr>
        </p:nvSpPr>
        <p:spPr>
          <a:xfrm>
            <a:off x="10569202" y="6309360"/>
            <a:ext cx="979879" cy="457200"/>
          </a:xfrm>
        </p:spPr>
        <p:txBody>
          <a:bodyPr vert="horz" lIns="109728" tIns="109728" rIns="109728" bIns="91440" rtlCol="0" anchor="b">
            <a:normAutofit/>
          </a:bodyPr>
          <a:lstStyle/>
          <a:p>
            <a:pPr>
              <a:spcAft>
                <a:spcPts val="600"/>
              </a:spcAft>
            </a:pPr>
            <a:fld id="{FAEF9944-A4F6-4C59-AEBD-678D6480B8EA}" type="slidenum">
              <a:rPr lang="en-US" smtClean="0"/>
              <a:pPr>
                <a:spcAft>
                  <a:spcPts val="600"/>
                </a:spcAft>
              </a:pPr>
              <a:t>10</a:t>
            </a:fld>
            <a:endParaRPr lang="en-US"/>
          </a:p>
        </p:txBody>
      </p:sp>
      <p:pic>
        <p:nvPicPr>
          <p:cNvPr id="2052" name="Picture 4">
            <a:extLst>
              <a:ext uri="{FF2B5EF4-FFF2-40B4-BE49-F238E27FC236}">
                <a16:creationId xmlns:a16="http://schemas.microsoft.com/office/drawing/2014/main" id="{6EA43488-F319-439A-90FE-3AF32ED333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5044" y="2481554"/>
            <a:ext cx="1666875" cy="19716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identity platform mosip customers">
            <a:extLst>
              <a:ext uri="{FF2B5EF4-FFF2-40B4-BE49-F238E27FC236}">
                <a16:creationId xmlns:a16="http://schemas.microsoft.com/office/drawing/2014/main" id="{11CC98F6-9971-42A4-A9DE-C64E100E36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4544669"/>
            <a:ext cx="4677552" cy="2156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332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DE6B89-9484-4E50-8387-C55E031D8549}"/>
              </a:ext>
            </a:extLst>
          </p:cNvPr>
          <p:cNvSpPr>
            <a:spLocks noGrp="1"/>
          </p:cNvSpPr>
          <p:nvPr>
            <p:ph type="title"/>
          </p:nvPr>
        </p:nvSpPr>
        <p:spPr>
          <a:xfrm>
            <a:off x="787178" y="1475399"/>
            <a:ext cx="6623040" cy="791861"/>
          </a:xfrm>
        </p:spPr>
        <p:txBody>
          <a:bodyPr>
            <a:normAutofit fontScale="90000"/>
          </a:bodyPr>
          <a:lstStyle/>
          <a:p>
            <a:r>
              <a:rPr lang="en-US" dirty="0"/>
              <a:t>Agenda</a:t>
            </a:r>
          </a:p>
        </p:txBody>
      </p:sp>
      <p:sp>
        <p:nvSpPr>
          <p:cNvPr id="5" name="Content Placeholder 4">
            <a:extLst>
              <a:ext uri="{FF2B5EF4-FFF2-40B4-BE49-F238E27FC236}">
                <a16:creationId xmlns:a16="http://schemas.microsoft.com/office/drawing/2014/main" id="{30EB58E2-A9A0-481A-8B5B-381B836CE40B}"/>
              </a:ext>
            </a:extLst>
          </p:cNvPr>
          <p:cNvSpPr>
            <a:spLocks noGrp="1"/>
          </p:cNvSpPr>
          <p:nvPr>
            <p:ph idx="1"/>
          </p:nvPr>
        </p:nvSpPr>
        <p:spPr>
          <a:xfrm>
            <a:off x="787179" y="2502047"/>
            <a:ext cx="6623039" cy="3030599"/>
          </a:xfrm>
        </p:spPr>
        <p:txBody>
          <a:bodyPr>
            <a:normAutofit/>
          </a:bodyPr>
          <a:lstStyle/>
          <a:p>
            <a:pPr marL="342900" indent="-342900">
              <a:buFont typeface="Wingdings" panose="05000000000000000000" pitchFamily="2" charset="2"/>
              <a:buChar char="q"/>
            </a:pPr>
            <a:r>
              <a:rPr lang="en-US" dirty="0"/>
              <a:t>Introduction To MOSIP</a:t>
            </a:r>
          </a:p>
          <a:p>
            <a:pPr marL="342900" indent="-342900">
              <a:buFont typeface="Wingdings" panose="05000000000000000000" pitchFamily="2" charset="2"/>
              <a:buChar char="q"/>
            </a:pPr>
            <a:r>
              <a:rPr lang="en-US" dirty="0"/>
              <a:t>MOSIP Infrastructure</a:t>
            </a:r>
          </a:p>
          <a:p>
            <a:pPr marL="342900" indent="-342900">
              <a:buFont typeface="Wingdings" panose="05000000000000000000" pitchFamily="2" charset="2"/>
              <a:buChar char="q"/>
            </a:pPr>
            <a:r>
              <a:rPr lang="en-US" dirty="0"/>
              <a:t>Modular Architecture</a:t>
            </a:r>
          </a:p>
        </p:txBody>
      </p:sp>
      <p:pic>
        <p:nvPicPr>
          <p:cNvPr id="29" name="Picture Placeholder 28" descr="Dashboard Digital Finance">
            <a:extLst>
              <a:ext uri="{FF2B5EF4-FFF2-40B4-BE49-F238E27FC236}">
                <a16:creationId xmlns:a16="http://schemas.microsoft.com/office/drawing/2014/main" id="{5924239E-C490-438F-B9C9-111D931D0846}"/>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8194348" y="1085431"/>
            <a:ext cx="3997652" cy="5037857"/>
          </a:xfrm>
        </p:spPr>
      </p:pic>
      <p:sp>
        <p:nvSpPr>
          <p:cNvPr id="24" name="Slide Number Placeholder 23">
            <a:extLst>
              <a:ext uri="{FF2B5EF4-FFF2-40B4-BE49-F238E27FC236}">
                <a16:creationId xmlns:a16="http://schemas.microsoft.com/office/drawing/2014/main" id="{29B547D4-09F9-49AB-B5C7-2EDDB233C78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2</a:t>
            </a:fld>
            <a:endParaRPr lang="en-US" dirty="0"/>
          </a:p>
        </p:txBody>
      </p:sp>
    </p:spTree>
    <p:extLst>
      <p:ext uri="{BB962C8B-B14F-4D97-AF65-F5344CB8AC3E}">
        <p14:creationId xmlns:p14="http://schemas.microsoft.com/office/powerpoint/2010/main" val="3318299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31CEB84-49DC-40A9-B2F0-D573658AE999}"/>
              </a:ext>
            </a:extLst>
          </p:cNvPr>
          <p:cNvSpPr>
            <a:spLocks noGrp="1"/>
          </p:cNvSpPr>
          <p:nvPr>
            <p:ph type="ctrTitle"/>
          </p:nvPr>
        </p:nvSpPr>
        <p:spPr>
          <a:xfrm>
            <a:off x="7973503" y="1709530"/>
            <a:ext cx="3754671" cy="2528515"/>
          </a:xfrm>
        </p:spPr>
        <p:txBody>
          <a:bodyPr/>
          <a:lstStyle/>
          <a:p>
            <a:r>
              <a:rPr lang="en-US" dirty="0"/>
              <a:t>What is MOSIP?</a:t>
            </a:r>
          </a:p>
        </p:txBody>
      </p:sp>
      <p:pic>
        <p:nvPicPr>
          <p:cNvPr id="5" name="Picture Placeholder 4" descr="People in the middle of a circular room ">
            <a:extLst>
              <a:ext uri="{FF2B5EF4-FFF2-40B4-BE49-F238E27FC236}">
                <a16:creationId xmlns:a16="http://schemas.microsoft.com/office/drawing/2014/main" id="{0CEB905B-7FDD-4B1A-96BF-B5A081A25FC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1095509"/>
            <a:ext cx="7519932" cy="5016892"/>
          </a:xfrm>
        </p:spPr>
      </p:pic>
    </p:spTree>
    <p:extLst>
      <p:ext uri="{BB962C8B-B14F-4D97-AF65-F5344CB8AC3E}">
        <p14:creationId xmlns:p14="http://schemas.microsoft.com/office/powerpoint/2010/main" val="2779792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8" name="Rectangle 27">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29">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Rectangle 31">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33">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35" y="758246"/>
            <a:ext cx="4658480" cy="538631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0EDB7E63-0AD5-451A-9802-48AB1D44E6A8}"/>
              </a:ext>
            </a:extLst>
          </p:cNvPr>
          <p:cNvSpPr>
            <a:spLocks noGrp="1"/>
          </p:cNvSpPr>
          <p:nvPr>
            <p:ph type="title"/>
          </p:nvPr>
        </p:nvSpPr>
        <p:spPr>
          <a:xfrm>
            <a:off x="621653" y="611000"/>
            <a:ext cx="3611029" cy="1862345"/>
          </a:xfrm>
        </p:spPr>
        <p:txBody>
          <a:bodyPr vert="horz" lIns="109728" tIns="109728" rIns="109728" bIns="91440" rtlCol="0" anchor="ctr">
            <a:normAutofit/>
          </a:bodyPr>
          <a:lstStyle/>
          <a:p>
            <a:pPr algn="ctr"/>
            <a:r>
              <a:rPr lang="en-US" sz="2800" dirty="0"/>
              <a:t>Introduction To MOSIP</a:t>
            </a:r>
          </a:p>
        </p:txBody>
      </p:sp>
      <p:sp>
        <p:nvSpPr>
          <p:cNvPr id="52" name="Rectangle 35">
            <a:extLst>
              <a:ext uri="{FF2B5EF4-FFF2-40B4-BE49-F238E27FC236}">
                <a16:creationId xmlns:a16="http://schemas.microsoft.com/office/drawing/2014/main" id="{2060C0F7-61A6-4E64-A77E-AFBD8112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84060" y="0"/>
            <a:ext cx="7507940" cy="7652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469D770A-D8B9-4D5E-BB61-CD763E29DC55}"/>
              </a:ext>
            </a:extLst>
          </p:cNvPr>
          <p:cNvSpPr>
            <a:spLocks noGrp="1"/>
          </p:cNvSpPr>
          <p:nvPr>
            <p:ph idx="1"/>
          </p:nvPr>
        </p:nvSpPr>
        <p:spPr>
          <a:xfrm>
            <a:off x="200040" y="2420706"/>
            <a:ext cx="4362996" cy="3374038"/>
          </a:xfrm>
        </p:spPr>
        <p:txBody>
          <a:bodyPr vert="horz" lIns="109728" tIns="109728" rIns="109728" bIns="91440" rtlCol="0" anchor="t">
            <a:normAutofit fontScale="77500" lnSpcReduction="20000"/>
          </a:bodyPr>
          <a:lstStyle/>
          <a:p>
            <a:pPr indent="-285750" algn="just">
              <a:lnSpc>
                <a:spcPct val="170000"/>
              </a:lnSpc>
              <a:buFont typeface="Corbel" panose="020B0503020204020204" pitchFamily="34" charset="0"/>
              <a:buChar char="•"/>
            </a:pPr>
            <a:r>
              <a:rPr lang="en-US" dirty="0"/>
              <a:t>MOSIP (</a:t>
            </a:r>
            <a:r>
              <a:rPr lang="en-US" b="1" dirty="0"/>
              <a:t>Modular Open-Source Identity Platform)</a:t>
            </a:r>
            <a:r>
              <a:rPr lang="en-US" dirty="0"/>
              <a:t> is an open source, open standards based foundational identity platform.</a:t>
            </a:r>
          </a:p>
          <a:p>
            <a:pPr indent="-285750" algn="just">
              <a:lnSpc>
                <a:spcPct val="170000"/>
              </a:lnSpc>
              <a:buFont typeface="Corbel" panose="020B0503020204020204" pitchFamily="34" charset="0"/>
              <a:buChar char="•"/>
            </a:pPr>
            <a:r>
              <a:rPr lang="en-US" dirty="0"/>
              <a:t>Affordable, Secure and Open-source Identity platform.</a:t>
            </a:r>
          </a:p>
          <a:p>
            <a:pPr indent="-285750" algn="just">
              <a:lnSpc>
                <a:spcPct val="170000"/>
              </a:lnSpc>
              <a:buFont typeface="Corbel" panose="020B0503020204020204" pitchFamily="34" charset="0"/>
              <a:buChar char="•"/>
            </a:pPr>
            <a:r>
              <a:rPr lang="en-US" dirty="0"/>
              <a:t>API first platform and building block towards governmental digital services.</a:t>
            </a:r>
          </a:p>
          <a:p>
            <a:pPr indent="-285750" algn="just">
              <a:lnSpc>
                <a:spcPct val="170000"/>
              </a:lnSpc>
              <a:buFont typeface="Corbel" panose="020B0503020204020204" pitchFamily="34" charset="0"/>
              <a:buChar char="•"/>
            </a:pPr>
            <a:r>
              <a:rPr lang="en-US" dirty="0"/>
              <a:t>Future ready open design.</a:t>
            </a:r>
          </a:p>
          <a:p>
            <a:pPr indent="-285750">
              <a:lnSpc>
                <a:spcPct val="130000"/>
              </a:lnSpc>
              <a:buFont typeface="Corbel" panose="020B0503020204020204" pitchFamily="34" charset="0"/>
              <a:buChar char="•"/>
            </a:pPr>
            <a:endParaRPr lang="en-US" sz="1200" dirty="0"/>
          </a:p>
        </p:txBody>
      </p:sp>
      <p:pic>
        <p:nvPicPr>
          <p:cNvPr id="4" name="Picture 3">
            <a:extLst>
              <a:ext uri="{FF2B5EF4-FFF2-40B4-BE49-F238E27FC236}">
                <a16:creationId xmlns:a16="http://schemas.microsoft.com/office/drawing/2014/main" id="{B077DF6E-3557-4416-84E2-2A699DEA5F7F}"/>
              </a:ext>
            </a:extLst>
          </p:cNvPr>
          <p:cNvPicPr>
            <a:picLocks noChangeAspect="1"/>
          </p:cNvPicPr>
          <p:nvPr/>
        </p:nvPicPr>
        <p:blipFill>
          <a:blip r:embed="rId3"/>
          <a:stretch>
            <a:fillRect/>
          </a:stretch>
        </p:blipFill>
        <p:spPr>
          <a:xfrm>
            <a:off x="4804566" y="1248951"/>
            <a:ext cx="7296175" cy="4175903"/>
          </a:xfrm>
          <a:prstGeom prst="rect">
            <a:avLst/>
          </a:prstGeom>
        </p:spPr>
      </p:pic>
      <p:sp>
        <p:nvSpPr>
          <p:cNvPr id="53" name="Rectangle 37">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 y="6144564"/>
            <a:ext cx="4656246" cy="7134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39">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15122" y="6167615"/>
            <a:ext cx="747382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41">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43">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624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45">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713436"/>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22">
            <a:extLst>
              <a:ext uri="{FF2B5EF4-FFF2-40B4-BE49-F238E27FC236}">
                <a16:creationId xmlns:a16="http://schemas.microsoft.com/office/drawing/2014/main" id="{1CFAACA4-65B8-42F6-BCD5-C3D1E8D95F2A}"/>
              </a:ext>
            </a:extLst>
          </p:cNvPr>
          <p:cNvSpPr>
            <a:spLocks noGrp="1"/>
          </p:cNvSpPr>
          <p:nvPr>
            <p:ph type="sldNum" sz="quarter" idx="12"/>
          </p:nvPr>
        </p:nvSpPr>
        <p:spPr>
          <a:xfrm>
            <a:off x="10569202" y="6309360"/>
            <a:ext cx="979879" cy="457200"/>
          </a:xfrm>
        </p:spPr>
        <p:txBody>
          <a:bodyPr vert="horz" lIns="109728" tIns="109728" rIns="109728" bIns="91440" rtlCol="0" anchor="b">
            <a:normAutofit/>
          </a:bodyPr>
          <a:lstStyle/>
          <a:p>
            <a:pPr>
              <a:spcAft>
                <a:spcPts val="600"/>
              </a:spcAft>
            </a:pPr>
            <a:fld id="{FAEF9944-A4F6-4C59-AEBD-678D6480B8EA}" type="slidenum">
              <a:rPr lang="en-US" smtClean="0"/>
              <a:pPr>
                <a:spcAft>
                  <a:spcPts val="600"/>
                </a:spcAft>
              </a:pPr>
              <a:t>4</a:t>
            </a:fld>
            <a:endParaRPr lang="en-US"/>
          </a:p>
        </p:txBody>
      </p:sp>
      <p:sp>
        <p:nvSpPr>
          <p:cNvPr id="64" name="TextBox 63">
            <a:extLst>
              <a:ext uri="{FF2B5EF4-FFF2-40B4-BE49-F238E27FC236}">
                <a16:creationId xmlns:a16="http://schemas.microsoft.com/office/drawing/2014/main" id="{8C0C37C9-9EC2-427A-81CE-1FE2C97AB60B}"/>
              </a:ext>
            </a:extLst>
          </p:cNvPr>
          <p:cNvSpPr txBox="1"/>
          <p:nvPr/>
        </p:nvSpPr>
        <p:spPr>
          <a:xfrm>
            <a:off x="5356282" y="5667786"/>
            <a:ext cx="4925402" cy="253916"/>
          </a:xfrm>
          <a:prstGeom prst="rect">
            <a:avLst/>
          </a:prstGeom>
          <a:noFill/>
        </p:spPr>
        <p:txBody>
          <a:bodyPr wrap="square" rtlCol="0">
            <a:spAutoFit/>
          </a:bodyPr>
          <a:lstStyle/>
          <a:p>
            <a:r>
              <a:rPr lang="en-US" sz="1050" dirty="0"/>
              <a:t>Mosip.io, Platform</a:t>
            </a:r>
          </a:p>
        </p:txBody>
      </p:sp>
    </p:spTree>
    <p:extLst>
      <p:ext uri="{BB962C8B-B14F-4D97-AF65-F5344CB8AC3E}">
        <p14:creationId xmlns:p14="http://schemas.microsoft.com/office/powerpoint/2010/main" val="1109332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9EFE67E-60AE-41C6-B6C4-7FC54FE38305}"/>
              </a:ext>
            </a:extLst>
          </p:cNvPr>
          <p:cNvSpPr>
            <a:spLocks noGrp="1"/>
          </p:cNvSpPr>
          <p:nvPr>
            <p:ph type="title"/>
          </p:nvPr>
        </p:nvSpPr>
        <p:spPr>
          <a:xfrm>
            <a:off x="1535372" y="4872251"/>
            <a:ext cx="10013709" cy="1030360"/>
          </a:xfrm>
        </p:spPr>
        <p:txBody>
          <a:bodyPr/>
          <a:lstStyle/>
          <a:p>
            <a:r>
              <a:rPr lang="en-US" dirty="0"/>
              <a:t>Basic Functionalities of MOSIP</a:t>
            </a:r>
          </a:p>
        </p:txBody>
      </p:sp>
      <p:sp>
        <p:nvSpPr>
          <p:cNvPr id="5" name="Slide Number Placeholder 4">
            <a:extLst>
              <a:ext uri="{FF2B5EF4-FFF2-40B4-BE49-F238E27FC236}">
                <a16:creationId xmlns:a16="http://schemas.microsoft.com/office/drawing/2014/main" id="{46B20231-9711-4B47-A80C-85346582D3DF}"/>
              </a:ext>
            </a:extLst>
          </p:cNvPr>
          <p:cNvSpPr>
            <a:spLocks noGrp="1"/>
          </p:cNvSpPr>
          <p:nvPr>
            <p:ph type="sldNum" sz="quarter" idx="12"/>
          </p:nvPr>
        </p:nvSpPr>
        <p:spPr>
          <a:xfrm>
            <a:off x="10569202" y="6309360"/>
            <a:ext cx="979879" cy="457200"/>
          </a:xfrm>
        </p:spPr>
        <p:txBody>
          <a:bodyPr/>
          <a:lstStyle/>
          <a:p>
            <a:r>
              <a:rPr lang="en-US" dirty="0"/>
              <a:t>5</a:t>
            </a:r>
          </a:p>
        </p:txBody>
      </p:sp>
      <p:graphicFrame>
        <p:nvGraphicFramePr>
          <p:cNvPr id="9" name="Content Placeholder 3" descr="Timeline Smart Art Placeholder">
            <a:extLst>
              <a:ext uri="{FF2B5EF4-FFF2-40B4-BE49-F238E27FC236}">
                <a16:creationId xmlns:a16="http://schemas.microsoft.com/office/drawing/2014/main" id="{34466B8E-B3C3-4427-AD0D-6EE575A4212C}"/>
              </a:ext>
            </a:extLst>
          </p:cNvPr>
          <p:cNvGraphicFramePr>
            <a:graphicFrameLocks/>
          </p:cNvGraphicFramePr>
          <p:nvPr>
            <p:extLst>
              <p:ext uri="{D42A27DB-BD31-4B8C-83A1-F6EECF244321}">
                <p14:modId xmlns:p14="http://schemas.microsoft.com/office/powerpoint/2010/main" val="417353206"/>
              </p:ext>
            </p:extLst>
          </p:nvPr>
        </p:nvGraphicFramePr>
        <p:xfrm>
          <a:off x="1637082" y="279567"/>
          <a:ext cx="10013709" cy="4143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7090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MOSIP Infrastructure And Tech Stack</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6</a:t>
            </a:fld>
            <a:endParaRPr lang="en-US" dirty="0"/>
          </a:p>
        </p:txBody>
      </p:sp>
      <p:pic>
        <p:nvPicPr>
          <p:cNvPr id="19" name="Picture 18">
            <a:extLst>
              <a:ext uri="{FF2B5EF4-FFF2-40B4-BE49-F238E27FC236}">
                <a16:creationId xmlns:a16="http://schemas.microsoft.com/office/drawing/2014/main" id="{CB5FBA7A-0D37-4CB5-ABA8-56E9A30094D4}"/>
              </a:ext>
            </a:extLst>
          </p:cNvPr>
          <p:cNvPicPr>
            <a:picLocks noChangeAspect="1"/>
          </p:cNvPicPr>
          <p:nvPr/>
        </p:nvPicPr>
        <p:blipFill>
          <a:blip r:embed="rId3"/>
          <a:stretch>
            <a:fillRect/>
          </a:stretch>
        </p:blipFill>
        <p:spPr>
          <a:xfrm>
            <a:off x="0" y="1005720"/>
            <a:ext cx="12192000" cy="4846559"/>
          </a:xfrm>
          <a:prstGeom prst="rect">
            <a:avLst/>
          </a:prstGeom>
        </p:spPr>
      </p:pic>
      <p:sp>
        <p:nvSpPr>
          <p:cNvPr id="20" name="TextBox 19">
            <a:extLst>
              <a:ext uri="{FF2B5EF4-FFF2-40B4-BE49-F238E27FC236}">
                <a16:creationId xmlns:a16="http://schemas.microsoft.com/office/drawing/2014/main" id="{2216E3EC-16FA-47E1-9FDD-E438C9E6C675}"/>
              </a:ext>
            </a:extLst>
          </p:cNvPr>
          <p:cNvSpPr txBox="1"/>
          <p:nvPr/>
        </p:nvSpPr>
        <p:spPr>
          <a:xfrm>
            <a:off x="5547668" y="6411002"/>
            <a:ext cx="4925402" cy="577081"/>
          </a:xfrm>
          <a:prstGeom prst="rect">
            <a:avLst/>
          </a:prstGeom>
          <a:noFill/>
        </p:spPr>
        <p:txBody>
          <a:bodyPr wrap="square" rtlCol="0">
            <a:spAutoFit/>
          </a:bodyPr>
          <a:lstStyle/>
          <a:p>
            <a:r>
              <a:rPr lang="en-US" sz="1050" b="0" i="0" dirty="0">
                <a:solidFill>
                  <a:srgbClr val="030303"/>
                </a:solidFill>
                <a:effectLst/>
                <a:latin typeface="Roboto"/>
              </a:rPr>
              <a:t>MOSIP - IIIT Bangalore, </a:t>
            </a:r>
            <a:r>
              <a:rPr lang="en-US" sz="1050" b="0" i="0" dirty="0" err="1">
                <a:solidFill>
                  <a:srgbClr val="030303"/>
                </a:solidFill>
                <a:effectLst/>
                <a:latin typeface="Roboto"/>
              </a:rPr>
              <a:t>youtube</a:t>
            </a:r>
            <a:r>
              <a:rPr lang="en-US" sz="1050" b="0" i="0" dirty="0">
                <a:solidFill>
                  <a:srgbClr val="030303"/>
                </a:solidFill>
                <a:effectLst/>
                <a:latin typeface="Roboto"/>
              </a:rPr>
              <a:t>: </a:t>
            </a:r>
            <a:r>
              <a:rPr lang="en-US" sz="1050" b="0" i="0" dirty="0">
                <a:effectLst/>
                <a:latin typeface="Roboto"/>
              </a:rPr>
              <a:t>Introduction and MOSIP Architecture overview</a:t>
            </a:r>
          </a:p>
          <a:p>
            <a:endParaRPr lang="en-US" sz="1050" dirty="0"/>
          </a:p>
        </p:txBody>
      </p:sp>
    </p:spTree>
    <p:extLst>
      <p:ext uri="{BB962C8B-B14F-4D97-AF65-F5344CB8AC3E}">
        <p14:creationId xmlns:p14="http://schemas.microsoft.com/office/powerpoint/2010/main" val="2960976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75" name="Rectangle 74">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Rectangle 76">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a:extLst>
              <a:ext uri="{FF2B5EF4-FFF2-40B4-BE49-F238E27FC236}">
                <a16:creationId xmlns:a16="http://schemas.microsoft.com/office/drawing/2014/main" id="{BD8DD96D-3E86-4E9A-90D9-5C957FE19C79}"/>
              </a:ext>
            </a:extLst>
          </p:cNvPr>
          <p:cNvPicPr>
            <a:picLocks noGrp="1" noChangeAspect="1" noChangeArrowheads="1"/>
          </p:cNvPicPr>
          <p:nvPr>
            <p:ph type="pic" sz="quarter" idx="13"/>
          </p:nvPr>
        </p:nvPicPr>
        <p:blipFill rotWithShape="1">
          <a:blip r:embed="rId3">
            <a:extLst>
              <a:ext uri="{28A0092B-C50C-407E-A947-70E740481C1C}">
                <a14:useLocalDpi xmlns:a14="http://schemas.microsoft.com/office/drawing/2010/main" val="0"/>
              </a:ext>
            </a:extLst>
          </a:blip>
          <a:srcRect l="5005" r="5218" b="1"/>
          <a:stretch/>
        </p:blipFill>
        <p:spPr bwMode="auto">
          <a:xfrm>
            <a:off x="20" y="-2"/>
            <a:ext cx="12191980" cy="6858002"/>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11C4FED8-D85F-4B52-875F-AB6873B50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331CEB84-49DC-40A9-B2F0-D573658AE999}"/>
              </a:ext>
            </a:extLst>
          </p:cNvPr>
          <p:cNvSpPr>
            <a:spLocks noGrp="1"/>
          </p:cNvSpPr>
          <p:nvPr>
            <p:ph type="ctrTitle"/>
          </p:nvPr>
        </p:nvSpPr>
        <p:spPr>
          <a:xfrm>
            <a:off x="855663" y="863600"/>
            <a:ext cx="6007100" cy="3366494"/>
          </a:xfrm>
        </p:spPr>
        <p:txBody>
          <a:bodyPr vert="horz" lIns="109728" tIns="109728" rIns="109728" bIns="91440" rtlCol="0" anchor="b">
            <a:normAutofit/>
          </a:bodyPr>
          <a:lstStyle/>
          <a:p>
            <a:pPr>
              <a:lnSpc>
                <a:spcPct val="115000"/>
              </a:lnSpc>
            </a:pPr>
            <a:r>
              <a:rPr lang="en-US" sz="5600" b="0" cap="all">
                <a:solidFill>
                  <a:schemeClr val="bg1"/>
                </a:solidFill>
              </a:rPr>
              <a:t>Modular Architecture of MOSIP</a:t>
            </a:r>
          </a:p>
        </p:txBody>
      </p:sp>
    </p:spTree>
    <p:extLst>
      <p:ext uri="{BB962C8B-B14F-4D97-AF65-F5344CB8AC3E}">
        <p14:creationId xmlns:p14="http://schemas.microsoft.com/office/powerpoint/2010/main" val="12322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4"/>
                                        </p:tgtEl>
                                        <p:attrNameLst>
                                          <p:attrName>style.visibility</p:attrName>
                                        </p:attrNameLst>
                                      </p:cBhvr>
                                      <p:to>
                                        <p:strVal val="visible"/>
                                      </p:to>
                                    </p:set>
                                    <p:animEffect transition="in" filter="fade">
                                      <p:cBhvr>
                                        <p:cTn id="7" dur="7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D0AE722-3A17-4292-8B0C-015DEE23F973}"/>
              </a:ext>
            </a:extLst>
          </p:cNvPr>
          <p:cNvSpPr>
            <a:spLocks noGrp="1"/>
          </p:cNvSpPr>
          <p:nvPr>
            <p:ph type="title"/>
          </p:nvPr>
        </p:nvSpPr>
        <p:spPr>
          <a:xfrm>
            <a:off x="648935" y="180644"/>
            <a:ext cx="10900146" cy="935776"/>
          </a:xfrm>
        </p:spPr>
        <p:txBody>
          <a:bodyPr>
            <a:noAutofit/>
          </a:bodyPr>
          <a:lstStyle/>
          <a:p>
            <a:r>
              <a:rPr lang="en-US"/>
              <a:t>Modules In Brief</a:t>
            </a:r>
            <a:endParaRPr lang="en-US" dirty="0"/>
          </a:p>
        </p:txBody>
      </p:sp>
      <p:sp>
        <p:nvSpPr>
          <p:cNvPr id="6" name="Slide Number Placeholder 5">
            <a:extLst>
              <a:ext uri="{FF2B5EF4-FFF2-40B4-BE49-F238E27FC236}">
                <a16:creationId xmlns:a16="http://schemas.microsoft.com/office/drawing/2014/main" id="{8A75989F-94E4-487A-845C-A4F547DDFE8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8</a:t>
            </a:fld>
            <a:endParaRPr lang="en-US" dirty="0"/>
          </a:p>
        </p:txBody>
      </p:sp>
      <p:graphicFrame>
        <p:nvGraphicFramePr>
          <p:cNvPr id="29" name="Diagram 28">
            <a:extLst>
              <a:ext uri="{FF2B5EF4-FFF2-40B4-BE49-F238E27FC236}">
                <a16:creationId xmlns:a16="http://schemas.microsoft.com/office/drawing/2014/main" id="{24EB78E1-6A85-41DD-9817-55741791B6D6}"/>
              </a:ext>
            </a:extLst>
          </p:cNvPr>
          <p:cNvGraphicFramePr/>
          <p:nvPr>
            <p:extLst>
              <p:ext uri="{D42A27DB-BD31-4B8C-83A1-F6EECF244321}">
                <p14:modId xmlns:p14="http://schemas.microsoft.com/office/powerpoint/2010/main" val="792485097"/>
              </p:ext>
            </p:extLst>
          </p:nvPr>
        </p:nvGraphicFramePr>
        <p:xfrm>
          <a:off x="648935" y="1392866"/>
          <a:ext cx="11046879" cy="4624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7080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465BEC9-9A64-4330-A094-2323D0EE1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891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B1DA58A-A755-4FCE-9BED-1E4AD6C9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146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E23EFB5-5855-497F-AC57-6C194148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8A75989F-94E4-487A-845C-A4F547DDFE8D}"/>
              </a:ext>
            </a:extLst>
          </p:cNvPr>
          <p:cNvSpPr>
            <a:spLocks noGrp="1"/>
          </p:cNvSpPr>
          <p:nvPr>
            <p:ph type="sldNum" sz="quarter" idx="12"/>
          </p:nvPr>
        </p:nvSpPr>
        <p:spPr>
          <a:xfrm>
            <a:off x="10431304" y="6308725"/>
            <a:ext cx="979488" cy="457200"/>
          </a:xfrm>
        </p:spPr>
        <p:txBody>
          <a:bodyPr vert="horz" lIns="109728" tIns="109728" rIns="109728" bIns="91440" rtlCol="0" anchor="b">
            <a:normAutofit/>
          </a:bodyPr>
          <a:lstStyle/>
          <a:p>
            <a:pPr>
              <a:spcAft>
                <a:spcPts val="600"/>
              </a:spcAft>
            </a:pPr>
            <a:fld id="{FAEF9944-A4F6-4C59-AEBD-678D6480B8EA}" type="slidenum">
              <a:rPr lang="en-US" smtClean="0"/>
              <a:pPr>
                <a:spcAft>
                  <a:spcPts val="600"/>
                </a:spcAft>
              </a:pPr>
              <a:t>9</a:t>
            </a:fld>
            <a:endParaRPr lang="en-US"/>
          </a:p>
        </p:txBody>
      </p:sp>
      <p:sp>
        <p:nvSpPr>
          <p:cNvPr id="39" name="Rectangle 38">
            <a:extLst>
              <a:ext uri="{FF2B5EF4-FFF2-40B4-BE49-F238E27FC236}">
                <a16:creationId xmlns:a16="http://schemas.microsoft.com/office/drawing/2014/main" id="{9414EFBA-DEC5-4782-9B45-CEF1661DB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21586"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8169930F-0F74-4CCA-B2D7-ACFB414FA936}"/>
              </a:ext>
            </a:extLst>
          </p:cNvPr>
          <p:cNvSpPr txBox="1"/>
          <p:nvPr/>
        </p:nvSpPr>
        <p:spPr>
          <a:xfrm>
            <a:off x="4420617" y="6437339"/>
            <a:ext cx="4925402" cy="253916"/>
          </a:xfrm>
          <a:prstGeom prst="rect">
            <a:avLst/>
          </a:prstGeom>
          <a:noFill/>
        </p:spPr>
        <p:txBody>
          <a:bodyPr wrap="square" rtlCol="0">
            <a:spAutoFit/>
          </a:bodyPr>
          <a:lstStyle/>
          <a:p>
            <a:r>
              <a:rPr lang="en-US" sz="1050" dirty="0"/>
              <a:t>Mosip.io, Architectural Principle - Modularity and Configurability.pdf</a:t>
            </a:r>
          </a:p>
        </p:txBody>
      </p:sp>
      <p:pic>
        <p:nvPicPr>
          <p:cNvPr id="32" name="Picture 31">
            <a:extLst>
              <a:ext uri="{FF2B5EF4-FFF2-40B4-BE49-F238E27FC236}">
                <a16:creationId xmlns:a16="http://schemas.microsoft.com/office/drawing/2014/main" id="{5DF16A33-34DD-4E9A-B8DC-EEADF25EE363}"/>
              </a:ext>
            </a:extLst>
          </p:cNvPr>
          <p:cNvPicPr>
            <a:picLocks noChangeAspect="1"/>
          </p:cNvPicPr>
          <p:nvPr/>
        </p:nvPicPr>
        <p:blipFill>
          <a:blip r:embed="rId2"/>
          <a:stretch>
            <a:fillRect/>
          </a:stretch>
        </p:blipFill>
        <p:spPr>
          <a:xfrm>
            <a:off x="725970" y="92075"/>
            <a:ext cx="10723080" cy="6673850"/>
          </a:xfrm>
          <a:prstGeom prst="rect">
            <a:avLst/>
          </a:prstGeom>
        </p:spPr>
      </p:pic>
      <p:sp>
        <p:nvSpPr>
          <p:cNvPr id="34" name="TextBox 33">
            <a:extLst>
              <a:ext uri="{FF2B5EF4-FFF2-40B4-BE49-F238E27FC236}">
                <a16:creationId xmlns:a16="http://schemas.microsoft.com/office/drawing/2014/main" id="{32D66ACB-1DE0-4A15-AC6D-27374ED0E172}"/>
              </a:ext>
            </a:extLst>
          </p:cNvPr>
          <p:cNvSpPr txBox="1"/>
          <p:nvPr/>
        </p:nvSpPr>
        <p:spPr>
          <a:xfrm>
            <a:off x="9400115" y="6521926"/>
            <a:ext cx="2037868" cy="230832"/>
          </a:xfrm>
          <a:prstGeom prst="rect">
            <a:avLst/>
          </a:prstGeom>
          <a:noFill/>
        </p:spPr>
        <p:txBody>
          <a:bodyPr wrap="square" rtlCol="0">
            <a:spAutoFit/>
          </a:bodyPr>
          <a:lstStyle/>
          <a:p>
            <a:r>
              <a:rPr lang="en-US" sz="900" i="1" dirty="0"/>
              <a:t>Mosip.io, Modular architecture</a:t>
            </a:r>
          </a:p>
        </p:txBody>
      </p:sp>
    </p:spTree>
    <p:extLst>
      <p:ext uri="{BB962C8B-B14F-4D97-AF65-F5344CB8AC3E}">
        <p14:creationId xmlns:p14="http://schemas.microsoft.com/office/powerpoint/2010/main" val="2810545261"/>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F9B764-6365-43A2-B92A-B9C4DD6E9B2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00F1594-3EA9-4B35-B72A-00D8B89F015B}">
  <ds:schemaRefs>
    <ds:schemaRef ds:uri="http://schemas.microsoft.com/sharepoint/v3/contenttype/forms"/>
  </ds:schemaRefs>
</ds:datastoreItem>
</file>

<file path=customXml/itemProps3.xml><?xml version="1.0" encoding="utf-8"?>
<ds:datastoreItem xmlns:ds="http://schemas.openxmlformats.org/officeDocument/2006/customXml" ds:itemID="{99F8CEDD-DC61-403E-AD0F-EF7523F627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Shoji design</Template>
  <TotalTime>198</TotalTime>
  <Words>252</Words>
  <Application>Microsoft Office PowerPoint</Application>
  <PresentationFormat>Widescreen</PresentationFormat>
  <Paragraphs>62</Paragraphs>
  <Slides>10</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Meiryo</vt:lpstr>
      <vt:lpstr>Arial</vt:lpstr>
      <vt:lpstr>Calibri</vt:lpstr>
      <vt:lpstr>Corbel</vt:lpstr>
      <vt:lpstr>Roboto</vt:lpstr>
      <vt:lpstr>Tahoma</vt:lpstr>
      <vt:lpstr>Wingdings</vt:lpstr>
      <vt:lpstr>ShojiVTI</vt:lpstr>
      <vt:lpstr>Understanding MOSIP </vt:lpstr>
      <vt:lpstr>Agenda</vt:lpstr>
      <vt:lpstr>What is MOSIP?</vt:lpstr>
      <vt:lpstr>Introduction To MOSIP</vt:lpstr>
      <vt:lpstr>Basic Functionalities of MOSIP</vt:lpstr>
      <vt:lpstr>MOSIP Infrastructure And Tech Stack</vt:lpstr>
      <vt:lpstr>Modular Architecture of MOSIP</vt:lpstr>
      <vt:lpstr>Modules In Brief</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MOSIP </dc:title>
  <dc:creator>Savant De Silva</dc:creator>
  <cp:lastModifiedBy>Savant De Silva</cp:lastModifiedBy>
  <cp:revision>42</cp:revision>
  <dcterms:created xsi:type="dcterms:W3CDTF">2021-02-22T00:58:26Z</dcterms:created>
  <dcterms:modified xsi:type="dcterms:W3CDTF">2021-02-22T04:16:33Z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