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edc733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edc733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edc733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edc733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edc733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edc733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edc733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edc733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edc733c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edc733c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dc733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dc73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edc73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edc73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edc733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edc733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edc733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edc733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edc733c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edc733c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edc733c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edc733c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edc733c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edc733c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edc733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edc733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SoftHSM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only Hardware Security Module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manager softHSM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several methods to store and retrieve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consists of an interface KeyStore that can be implemented where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operations using the stored keys in any MOSIP module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HSM using Java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00" y="1157302"/>
            <a:ext cx="5476475" cy="3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SoftHSM Installation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the SoftHSMV2 from openDNSSEC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Configure, compile and install the softhsm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token database (create a token)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softhsm2-util --init-token --slot 0 --pin &lt;pin&gt; --so-pin &lt;so-pin&gt; --label &lt;label&gt;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Create a PKCS#11 configuration file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MOSIP configurations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232050" y="35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Update the above properties in the kernel-mz.properties file</a:t>
            </a:r>
            <a:endParaRPr sz="19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2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796300" y="2160750"/>
            <a:ext cx="3551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Thank You 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HSM in MOSIP Architecture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50" y="1163325"/>
            <a:ext cx="8434576" cy="33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HSM (Hardware Security Module)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7925" y="1152475"/>
            <a:ext cx="8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HSM is a secure physical device designed and used for crypto processing and strong authentication.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HSM can encrypt, decrypt, create, store and manage digital keys, and can be used for signing and authentication.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76775" y="1152475"/>
            <a:ext cx="81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HSM devices are used to store the Master keys which are used to encrypt the keys in the Key store.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keys in the key store are used to encrypt sensitive </a:t>
            </a:r>
            <a:r>
              <a:rPr lang="en" sz="1900"/>
              <a:t>information.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SoftHSM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7725" y="1152475"/>
            <a:ext cx="83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SoftHSM is an implementation of a cryptographic store accessible through a PKCS #11 interface.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You can use it to explore PKCS #11 without having a Hardware Security Module.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SoftHSM uses Botan for its cryptographic operations.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manager in MOSIP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5367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manager uses softHSM to store keys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Each time the key manager service gets started, the SoftHSM will be installed and it will load all the keys from an external mount.</a:t>
            </a:r>
            <a:endParaRPr sz="19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75" y="903687"/>
            <a:ext cx="3345325" cy="33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MOSIP key manager module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755450"/>
            <a:ext cx="85206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generation algorithms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rotation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manager API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store</a:t>
            </a:r>
            <a:endParaRPr sz="19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500"/>
            <a:ext cx="8839201" cy="131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encryption works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received for data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symmetric key and encrypt the data using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symmetric key to keymanager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manager receives request to encrypt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private key from the softHSM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 the symmetric key using the private key retrieved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encrypted data and key and encode the data (base64)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decryption works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received for data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the content (base64) and split data and symmetric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symmetric key to keymanager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manager receives request to decrypt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private key from the softHSM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 the symmetric key using the private key retrieved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decrypted symmetric key to decrypt the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