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1422F-7D30-4C3F-B823-8A2632C2CF70}" v="30" dt="2021-03-12T03:48:01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CI / CD With </a:t>
            </a:r>
            <a:r>
              <a:rPr lang="en-US" dirty="0" err="1">
                <a:solidFill>
                  <a:srgbClr val="FFFFFF"/>
                </a:solidFill>
              </a:rPr>
              <a:t>JeNKINS</a:t>
            </a:r>
            <a:r>
              <a:rPr lang="en-US" dirty="0">
                <a:solidFill>
                  <a:srgbClr val="FFFFFF"/>
                </a:solidFill>
              </a:rPr>
              <a:t> &amp; SonarQube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6A8-BE7B-4D9F-B8D5-9FC02B2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Ci setup</a:t>
            </a:r>
          </a:p>
        </p:txBody>
      </p:sp>
      <p:pic>
        <p:nvPicPr>
          <p:cNvPr id="1026" name="Picture 2" descr="Jenkins Logo Png, Transparent Png , Transparent Png Image - PNGitem">
            <a:extLst>
              <a:ext uri="{FF2B5EF4-FFF2-40B4-BE49-F238E27FC236}">
                <a16:creationId xmlns:a16="http://schemas.microsoft.com/office/drawing/2014/main" id="{00CC9153-1212-48CB-9C71-17C3E2FA5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3" y="2538841"/>
            <a:ext cx="1695096" cy="13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c clipart desktop icon, Pc desktop icon Transparent FREE for download on  WebStockReview 2021">
            <a:extLst>
              <a:ext uri="{FF2B5EF4-FFF2-40B4-BE49-F238E27FC236}">
                <a16:creationId xmlns:a16="http://schemas.microsoft.com/office/drawing/2014/main" id="{71615218-23DD-42E0-B311-D39BD149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33" y="3779209"/>
            <a:ext cx="846772" cy="10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enkins Logo Png, Transparent Png , Transparent Png Image - PNGitem">
            <a:extLst>
              <a:ext uri="{FF2B5EF4-FFF2-40B4-BE49-F238E27FC236}">
                <a16:creationId xmlns:a16="http://schemas.microsoft.com/office/drawing/2014/main" id="{104D2890-3E0E-4FD0-911E-A6D72726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04" y="2538840"/>
            <a:ext cx="1695096" cy="13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c clipart desktop icon, Pc desktop icon Transparent FREE for download on  WebStockReview 2021">
            <a:extLst>
              <a:ext uri="{FF2B5EF4-FFF2-40B4-BE49-F238E27FC236}">
                <a16:creationId xmlns:a16="http://schemas.microsoft.com/office/drawing/2014/main" id="{566E5196-2CCC-4049-A326-2C1E1667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4" y="3677609"/>
            <a:ext cx="846772" cy="10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Containers and IoT Applications – IoT Bytes">
            <a:extLst>
              <a:ext uri="{FF2B5EF4-FFF2-40B4-BE49-F238E27FC236}">
                <a16:creationId xmlns:a16="http://schemas.microsoft.com/office/drawing/2014/main" id="{EDBA7025-CF38-4AA4-B774-B3312170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6" y="3947919"/>
            <a:ext cx="1189728" cy="7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enkins Logo Png, Transparent Png , Transparent Png Image - PNGitem">
            <a:extLst>
              <a:ext uri="{FF2B5EF4-FFF2-40B4-BE49-F238E27FC236}">
                <a16:creationId xmlns:a16="http://schemas.microsoft.com/office/drawing/2014/main" id="{F7517414-0A6B-4DDB-91F9-4D4B0ECE4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83" y="2436930"/>
            <a:ext cx="1695096" cy="13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ECS | Digital.ai">
            <a:extLst>
              <a:ext uri="{FF2B5EF4-FFF2-40B4-BE49-F238E27FC236}">
                <a16:creationId xmlns:a16="http://schemas.microsoft.com/office/drawing/2014/main" id="{743B3A8C-3291-48D3-8F6B-356DD591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91" y="3739672"/>
            <a:ext cx="1410576" cy="1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AC613-7D27-4D61-942B-49E11D312727}"/>
              </a:ext>
            </a:extLst>
          </p:cNvPr>
          <p:cNvSpPr txBox="1"/>
          <p:nvPr/>
        </p:nvSpPr>
        <p:spPr>
          <a:xfrm>
            <a:off x="495300" y="5169297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standalone 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Low Scalability</a:t>
            </a:r>
            <a:br>
              <a:rPr lang="en-US" dirty="0"/>
            </a:br>
            <a:r>
              <a:rPr lang="en-US" dirty="0"/>
              <a:t>- Easy to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CB63E-5C39-451C-A1B9-E00A5609313E}"/>
              </a:ext>
            </a:extLst>
          </p:cNvPr>
          <p:cNvSpPr txBox="1"/>
          <p:nvPr/>
        </p:nvSpPr>
        <p:spPr>
          <a:xfrm>
            <a:off x="3984546" y="5169297"/>
            <a:ext cx="3376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container on a Host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Scalability limited to Host capacity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BF529-3D81-4651-8E3F-937CF6E2B85C}"/>
              </a:ext>
            </a:extLst>
          </p:cNvPr>
          <p:cNvSpPr txBox="1"/>
          <p:nvPr/>
        </p:nvSpPr>
        <p:spPr>
          <a:xfrm>
            <a:off x="8234839" y="5169297"/>
            <a:ext cx="3642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ECS cluster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High Scalability and Provisioning</a:t>
            </a:r>
            <a:br>
              <a:rPr lang="en-US" dirty="0"/>
            </a:br>
            <a:r>
              <a:rPr lang="en-US" dirty="0"/>
              <a:t>- Unlimited number of job agents</a:t>
            </a:r>
            <a:br>
              <a:rPr lang="en-US" dirty="0"/>
            </a:br>
            <a:r>
              <a:rPr lang="en-US" dirty="0"/>
              <a:t>- Efficient monitoring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03B2-234E-4B0C-80BF-ED1CA866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on ECS cluster</a:t>
            </a:r>
          </a:p>
        </p:txBody>
      </p:sp>
      <p:pic>
        <p:nvPicPr>
          <p:cNvPr id="2050" name="Picture 2" descr="Run Jenkins as Managed Product on ECS - AWS Meetup">
            <a:extLst>
              <a:ext uri="{FF2B5EF4-FFF2-40B4-BE49-F238E27FC236}">
                <a16:creationId xmlns:a16="http://schemas.microsoft.com/office/drawing/2014/main" id="{6B7F1880-E81D-4B51-A00A-822ACC4765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4" y="1719262"/>
            <a:ext cx="8613616" cy="48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9638C-0C6C-4519-AB04-8D79B2968367}"/>
              </a:ext>
            </a:extLst>
          </p:cNvPr>
          <p:cNvSpPr txBox="1"/>
          <p:nvPr/>
        </p:nvSpPr>
        <p:spPr>
          <a:xfrm>
            <a:off x="8753475" y="584903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1400" b="0" i="0" dirty="0">
                <a:effectLst/>
                <a:latin typeface="Helvetica Neue"/>
              </a:rPr>
              <a:t>Philipp </a:t>
            </a:r>
            <a:r>
              <a:rPr lang="en-US" sz="1400" b="0" i="0" dirty="0" err="1">
                <a:effectLst/>
                <a:latin typeface="Helvetica Neue"/>
              </a:rPr>
              <a:t>Garbe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818D-F1A4-40A5-9E12-E4841D0A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E939-D267-4C0C-8C4A-AD63390F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" y="214198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We can have a two separated Jenkins jobs which is build job and deploy job.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Build job will trigger for every commit to selected branch (master) and also, we can manually run by selecting custom branch.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a first step code will build with maven and if there is no build error job will continue.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a second step committed code will scanned by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onarQube scanner. If there is no threat or faults only job will continue.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a third step docker image will create with build.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Then it will be uploaded to docker hub with tag.</a:t>
            </a:r>
            <a:endParaRPr lang="en-US" dirty="0"/>
          </a:p>
        </p:txBody>
      </p:sp>
      <p:pic>
        <p:nvPicPr>
          <p:cNvPr id="3074" name="Picture 2" descr="Jenkins-SonarQube Integration. Continuous Inspection and Continuous… | by  Amit Verma | Medium">
            <a:extLst>
              <a:ext uri="{FF2B5EF4-FFF2-40B4-BE49-F238E27FC236}">
                <a16:creationId xmlns:a16="http://schemas.microsoft.com/office/drawing/2014/main" id="{E9253D9D-C303-4855-93D7-356EA4EB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4581216"/>
            <a:ext cx="3248025" cy="2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818D-F1A4-40A5-9E12-E4841D0A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pipeline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E939-D267-4C0C-8C4A-AD63390F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" y="214198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 deploy job we can select the branch name or release version to deploy. (This will help to easily do rollback operation).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a first step job will pick the relevant docker image from docker hub.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Then that image will be copied to the servers that is available in server inventory list.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After that docker image will execute for all servers.</a:t>
            </a:r>
            <a:endParaRPr lang="en-US" dirty="0"/>
          </a:p>
        </p:txBody>
      </p:sp>
      <p:pic>
        <p:nvPicPr>
          <p:cNvPr id="4098" name="Picture 2" descr="GitHub - jenkinsci/docker: Docker official jenkins repo">
            <a:extLst>
              <a:ext uri="{FF2B5EF4-FFF2-40B4-BE49-F238E27FC236}">
                <a16:creationId xmlns:a16="http://schemas.microsoft.com/office/drawing/2014/main" id="{E3265BF8-84F0-48D8-8F2B-8D175667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90" y="4133850"/>
            <a:ext cx="54483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818D-F1A4-40A5-9E12-E4841D0A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pipeline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E939-D267-4C0C-8C4A-AD63390F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" y="2141982"/>
            <a:ext cx="972007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Job in brief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Code Commit by Dev or Manual Run Jenkins job (build)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for every commit in selected branch will executes the Jenkins job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code build on top of maven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code scanned by sonar cube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if sonar cube report ok then build the docker image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docker image uploaded to docker hub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Deploy Job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Select the relevant branch or release version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getting docker image from docker hub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select relevant inventory from given list</a:t>
            </a:r>
            <a:br>
              <a:rPr lang="en-US" dirty="0"/>
            </a:br>
            <a:r>
              <a:rPr lang="en-US" dirty="0"/>
              <a:t>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deploy and run docker image in given server</a:t>
            </a:r>
            <a:endParaRPr lang="en-US" dirty="0"/>
          </a:p>
        </p:txBody>
      </p:sp>
      <p:pic>
        <p:nvPicPr>
          <p:cNvPr id="4098" name="Picture 2" descr="GitHub - jenkinsci/docker: Docker official jenkins repo">
            <a:extLst>
              <a:ext uri="{FF2B5EF4-FFF2-40B4-BE49-F238E27FC236}">
                <a16:creationId xmlns:a16="http://schemas.microsoft.com/office/drawing/2014/main" id="{E3265BF8-84F0-48D8-8F2B-8D175667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90" y="4133850"/>
            <a:ext cx="54483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hen is The Right Time to Offer a Sales Demo? | CloudShare">
            <a:extLst>
              <a:ext uri="{FF2B5EF4-FFF2-40B4-BE49-F238E27FC236}">
                <a16:creationId xmlns:a16="http://schemas.microsoft.com/office/drawing/2014/main" id="{5386BE0D-3384-42C7-81F4-AD80015E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46810"/>
            <a:ext cx="94678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8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C4D11B1435B40B8F0B8931B4A6881" ma:contentTypeVersion="11" ma:contentTypeDescription="Create a new document." ma:contentTypeScope="" ma:versionID="60154b564d647fc86d331e3161832bd8">
  <xsd:schema xmlns:xsd="http://www.w3.org/2001/XMLSchema" xmlns:xs="http://www.w3.org/2001/XMLSchema" xmlns:p="http://schemas.microsoft.com/office/2006/metadata/properties" xmlns:ns3="1d0fa675-8965-48b5-97e6-67fa30fd5f55" xmlns:ns4="7e433e39-5ed7-452a-b2be-95f520e32c9c" targetNamespace="http://schemas.microsoft.com/office/2006/metadata/properties" ma:root="true" ma:fieldsID="cd7bb2050e8014140ed46be4dc1b9c8f" ns3:_="" ns4:_="">
    <xsd:import namespace="1d0fa675-8965-48b5-97e6-67fa30fd5f55"/>
    <xsd:import namespace="7e433e39-5ed7-452a-b2be-95f520e32c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fa675-8965-48b5-97e6-67fa30fd5f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33e39-5ed7-452a-b2be-95f520e3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e433e39-5ed7-452a-b2be-95f520e32c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6F2B77-9C68-481A-B23D-1621DB3DB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fa675-8965-48b5-97e6-67fa30fd5f55"/>
    <ds:schemaRef ds:uri="7e433e39-5ed7-452a-b2be-95f520e3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schemas.microsoft.com/office/infopath/2007/PartnerControls"/>
    <ds:schemaRef ds:uri="1d0fa675-8965-48b5-97e6-67fa30fd5f55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7e433e39-5ed7-452a-b2be-95f520e32c9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56</TotalTime>
  <Words>400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Helvetica Neue</vt:lpstr>
      <vt:lpstr>Slack-Lato</vt:lpstr>
      <vt:lpstr>Tw Cen MT</vt:lpstr>
      <vt:lpstr>Tw Cen MT Condensed</vt:lpstr>
      <vt:lpstr>Wingdings</vt:lpstr>
      <vt:lpstr>Wingdings 3</vt:lpstr>
      <vt:lpstr>Integral</vt:lpstr>
      <vt:lpstr>CI / CD With JeNKINS &amp; SonarQube</vt:lpstr>
      <vt:lpstr>scalable Ci setup</vt:lpstr>
      <vt:lpstr>Jenkins on ECS cluster</vt:lpstr>
      <vt:lpstr>Overview of pipeline</vt:lpstr>
      <vt:lpstr>Overview of pipeline Contd..</vt:lpstr>
      <vt:lpstr>Overview of pipeline 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/ CD With JeNKINS</dc:title>
  <dc:creator>Savant De Silva</dc:creator>
  <cp:lastModifiedBy>Savant De Silva</cp:lastModifiedBy>
  <cp:revision>4</cp:revision>
  <dcterms:created xsi:type="dcterms:W3CDTF">2021-03-12T02:51:40Z</dcterms:created>
  <dcterms:modified xsi:type="dcterms:W3CDTF">2021-03-12T03:52:22Z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0x010100D69C4D11B1435B40B8F0B8931B4A6881</vt:lpwstr>
  </property>
</Properties>
</file>