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0" r:id="rId5"/>
    <p:sldId id="259" r:id="rId6"/>
    <p:sldId id="263" r:id="rId7"/>
    <p:sldId id="261" r:id="rId8"/>
    <p:sldId id="262" r:id="rId9"/>
    <p:sldId id="264" r:id="rId10"/>
    <p:sldId id="269" r:id="rId11"/>
    <p:sldId id="271" r:id="rId12"/>
    <p:sldId id="27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70DB0-9980-4A90-8CBC-A335F557F556}" v="327" dt="2022-05-26T03:16:49.478"/>
    <p1510:client id="{ABAF2D82-55BA-4000-8B12-F0EB74FC94AC}" v="803" dt="2022-05-25T19:50:40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ragzzz" userId="c0648bfce1d5e7bc" providerId="Windows Live" clId="Web-{ABAF2D82-55BA-4000-8B12-F0EB74FC94AC}"/>
    <pc:docChg chg="delSld modSld">
      <pc:chgData name="arvind ragzzz" userId="c0648bfce1d5e7bc" providerId="Windows Live" clId="Web-{ABAF2D82-55BA-4000-8B12-F0EB74FC94AC}" dt="2022-05-25T19:50:40.375" v="699"/>
      <pc:docMkLst>
        <pc:docMk/>
      </pc:docMkLst>
      <pc:sldChg chg="addSp delSp modSp mod modClrScheme chgLayout">
        <pc:chgData name="arvind ragzzz" userId="c0648bfce1d5e7bc" providerId="Windows Live" clId="Web-{ABAF2D82-55BA-4000-8B12-F0EB74FC94AC}" dt="2022-05-25T19:30:05.929" v="228" actId="14100"/>
        <pc:sldMkLst>
          <pc:docMk/>
          <pc:sldMk cId="0" sldId="257"/>
        </pc:sldMkLst>
        <pc:spChg chg="mod ord">
          <ac:chgData name="arvind ragzzz" userId="c0648bfce1d5e7bc" providerId="Windows Live" clId="Web-{ABAF2D82-55BA-4000-8B12-F0EB74FC94AC}" dt="2022-05-25T19:19:07.600" v="115"/>
          <ac:spMkLst>
            <pc:docMk/>
            <pc:sldMk cId="0" sldId="257"/>
            <ac:spMk id="2" creationId="{00000000-0000-0000-0000-000000000000}"/>
          </ac:spMkLst>
        </pc:spChg>
        <pc:spChg chg="add del mod ord">
          <ac:chgData name="arvind ragzzz" userId="c0648bfce1d5e7bc" providerId="Windows Live" clId="Web-{ABAF2D82-55BA-4000-8B12-F0EB74FC94AC}" dt="2022-05-25T19:19:07.600" v="115"/>
          <ac:spMkLst>
            <pc:docMk/>
            <pc:sldMk cId="0" sldId="257"/>
            <ac:spMk id="3" creationId="{DD886217-0476-727C-8AC6-E98F2ED0609E}"/>
          </ac:spMkLst>
        </pc:spChg>
        <pc:spChg chg="mod">
          <ac:chgData name="arvind ragzzz" userId="c0648bfce1d5e7bc" providerId="Windows Live" clId="Web-{ABAF2D82-55BA-4000-8B12-F0EB74FC94AC}" dt="2022-05-25T19:23:06.124" v="144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arvind ragzzz" userId="c0648bfce1d5e7bc" providerId="Windows Live" clId="Web-{ABAF2D82-55BA-4000-8B12-F0EB74FC94AC}" dt="2022-05-25T19:16:23.769" v="73" actId="20577"/>
          <ac:spMkLst>
            <pc:docMk/>
            <pc:sldMk cId="0" sldId="257"/>
            <ac:spMk id="8" creationId="{00000000-0000-0000-0000-000000000000}"/>
          </ac:spMkLst>
        </pc:spChg>
        <pc:spChg chg="add del mod ord">
          <ac:chgData name="arvind ragzzz" userId="c0648bfce1d5e7bc" providerId="Windows Live" clId="Web-{ABAF2D82-55BA-4000-8B12-F0EB74FC94AC}" dt="2022-05-25T19:19:07.600" v="115"/>
          <ac:spMkLst>
            <pc:docMk/>
            <pc:sldMk cId="0" sldId="257"/>
            <ac:spMk id="10" creationId="{A11B6A26-D1F4-4263-55BD-878A5544BABC}"/>
          </ac:spMkLst>
        </pc:spChg>
        <pc:spChg chg="add mod">
          <ac:chgData name="arvind ragzzz" userId="c0648bfce1d5e7bc" providerId="Windows Live" clId="Web-{ABAF2D82-55BA-4000-8B12-F0EB74FC94AC}" dt="2022-05-25T19:30:05.929" v="228" actId="14100"/>
          <ac:spMkLst>
            <pc:docMk/>
            <pc:sldMk cId="0" sldId="257"/>
            <ac:spMk id="11" creationId="{975779A9-389A-61C4-D7A1-15EB03BD401B}"/>
          </ac:spMkLst>
        </pc:spChg>
      </pc:sldChg>
      <pc:sldChg chg="modSp">
        <pc:chgData name="arvind ragzzz" userId="c0648bfce1d5e7bc" providerId="Windows Live" clId="Web-{ABAF2D82-55BA-4000-8B12-F0EB74FC94AC}" dt="2022-05-25T19:22:44.233" v="143" actId="20577"/>
        <pc:sldMkLst>
          <pc:docMk/>
          <pc:sldMk cId="0" sldId="258"/>
        </pc:sldMkLst>
        <pc:spChg chg="mod">
          <ac:chgData name="arvind ragzzz" userId="c0648bfce1d5e7bc" providerId="Windows Live" clId="Web-{ABAF2D82-55BA-4000-8B12-F0EB74FC94AC}" dt="2022-05-25T19:22:44.233" v="143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arvind ragzzz" userId="c0648bfce1d5e7bc" providerId="Windows Live" clId="Web-{ABAF2D82-55BA-4000-8B12-F0EB74FC94AC}" dt="2022-05-25T19:15:59.503" v="44" actId="20577"/>
          <ac:spMkLst>
            <pc:docMk/>
            <pc:sldMk cId="0" sldId="258"/>
            <ac:spMk id="7" creationId="{00000000-0000-0000-0000-000000000000}"/>
          </ac:spMkLst>
        </pc:spChg>
      </pc:sldChg>
      <pc:sldChg chg="addSp delSp modSp">
        <pc:chgData name="arvind ragzzz" userId="c0648bfce1d5e7bc" providerId="Windows Live" clId="Web-{ABAF2D82-55BA-4000-8B12-F0EB74FC94AC}" dt="2022-05-25T19:49:10.702" v="683"/>
        <pc:sldMkLst>
          <pc:docMk/>
          <pc:sldMk cId="0" sldId="259"/>
        </pc:sldMkLst>
        <pc:graphicFrameChg chg="add del mod modGraphic">
          <ac:chgData name="arvind ragzzz" userId="c0648bfce1d5e7bc" providerId="Windows Live" clId="Web-{ABAF2D82-55BA-4000-8B12-F0EB74FC94AC}" dt="2022-05-25T19:49:10.702" v="683"/>
          <ac:graphicFrameMkLst>
            <pc:docMk/>
            <pc:sldMk cId="0" sldId="259"/>
            <ac:graphicFrameMk id="4" creationId="{529A0DF4-E39E-38AD-460B-3A1BA90A3E67}"/>
          </ac:graphicFrameMkLst>
        </pc:graphicFrameChg>
        <pc:graphicFrameChg chg="mod modGraphic">
          <ac:chgData name="arvind ragzzz" userId="c0648bfce1d5e7bc" providerId="Windows Live" clId="Web-{ABAF2D82-55BA-4000-8B12-F0EB74FC94AC}" dt="2022-05-25T19:46:10.386" v="651"/>
          <ac:graphicFrameMkLst>
            <pc:docMk/>
            <pc:sldMk cId="0" sldId="259"/>
            <ac:graphicFrameMk id="11" creationId="{00000000-0000-0000-0000-000000000000}"/>
          </ac:graphicFrameMkLst>
        </pc:graphicFrameChg>
      </pc:sldChg>
      <pc:sldChg chg="delSp modSp del">
        <pc:chgData name="arvind ragzzz" userId="c0648bfce1d5e7bc" providerId="Windows Live" clId="Web-{ABAF2D82-55BA-4000-8B12-F0EB74FC94AC}" dt="2022-05-25T19:50:40.375" v="699"/>
        <pc:sldMkLst>
          <pc:docMk/>
          <pc:sldMk cId="0" sldId="260"/>
        </pc:sldMkLst>
        <pc:graphicFrameChg chg="del mod modGraphic">
          <ac:chgData name="arvind ragzzz" userId="c0648bfce1d5e7bc" providerId="Windows Live" clId="Web-{ABAF2D82-55BA-4000-8B12-F0EB74FC94AC}" dt="2022-05-25T19:50:10.531" v="698"/>
          <ac:graphicFrameMkLst>
            <pc:docMk/>
            <pc:sldMk cId="0" sldId="260"/>
            <ac:graphicFrameMk id="8" creationId="{00000000-0000-0000-0000-000000000000}"/>
          </ac:graphicFrameMkLst>
        </pc:graphicFrameChg>
      </pc:sldChg>
      <pc:sldChg chg="addSp delSp modSp">
        <pc:chgData name="arvind ragzzz" userId="c0648bfce1d5e7bc" providerId="Windows Live" clId="Web-{ABAF2D82-55BA-4000-8B12-F0EB74FC94AC}" dt="2022-05-25T19:29:31.475" v="223" actId="20577"/>
        <pc:sldMkLst>
          <pc:docMk/>
          <pc:sldMk cId="2646361400" sldId="270"/>
        </pc:sldMkLst>
        <pc:spChg chg="del">
          <ac:chgData name="arvind ragzzz" userId="c0648bfce1d5e7bc" providerId="Windows Live" clId="Web-{ABAF2D82-55BA-4000-8B12-F0EB74FC94AC}" dt="2022-05-25T19:21:11.293" v="130"/>
          <ac:spMkLst>
            <pc:docMk/>
            <pc:sldMk cId="2646361400" sldId="270"/>
            <ac:spMk id="7" creationId="{00000000-0000-0000-0000-000000000000}"/>
          </ac:spMkLst>
        </pc:spChg>
        <pc:spChg chg="add mod">
          <ac:chgData name="arvind ragzzz" userId="c0648bfce1d5e7bc" providerId="Windows Live" clId="Web-{ABAF2D82-55BA-4000-8B12-F0EB74FC94AC}" dt="2022-05-25T19:22:09.700" v="141" actId="20577"/>
          <ac:spMkLst>
            <pc:docMk/>
            <pc:sldMk cId="2646361400" sldId="270"/>
            <ac:spMk id="8" creationId="{8ADA3D7C-4EA1-3064-20ED-3FA7D79275C5}"/>
          </ac:spMkLst>
        </pc:spChg>
        <pc:spChg chg="mod">
          <ac:chgData name="arvind ragzzz" userId="c0648bfce1d5e7bc" providerId="Windows Live" clId="Web-{ABAF2D82-55BA-4000-8B12-F0EB74FC94AC}" dt="2022-05-25T19:29:31.475" v="223" actId="20577"/>
          <ac:spMkLst>
            <pc:docMk/>
            <pc:sldMk cId="2646361400" sldId="270"/>
            <ac:spMk id="9" creationId="{B1B30677-DC85-C8E4-EFF8-0CB5B71E210A}"/>
          </ac:spMkLst>
        </pc:spChg>
      </pc:sldChg>
    </pc:docChg>
  </pc:docChgLst>
  <pc:docChgLst>
    <pc:chgData name="arvind ragzzz" userId="c0648bfce1d5e7bc" providerId="Windows Live" clId="Web-{62670DB0-9980-4A90-8CBC-A335F557F556}"/>
    <pc:docChg chg="addSld delSld modSld sldOrd">
      <pc:chgData name="arvind ragzzz" userId="c0648bfce1d5e7bc" providerId="Windows Live" clId="Web-{62670DB0-9980-4A90-8CBC-A335F557F556}" dt="2022-05-26T03:16:49.478" v="257" actId="20577"/>
      <pc:docMkLst>
        <pc:docMk/>
      </pc:docMkLst>
      <pc:sldChg chg="addSp modSp">
        <pc:chgData name="arvind ragzzz" userId="c0648bfce1d5e7bc" providerId="Windows Live" clId="Web-{62670DB0-9980-4A90-8CBC-A335F557F556}" dt="2022-05-26T03:01:00.773" v="16" actId="1076"/>
        <pc:sldMkLst>
          <pc:docMk/>
          <pc:sldMk cId="0" sldId="261"/>
        </pc:sldMkLst>
        <pc:spChg chg="add mod">
          <ac:chgData name="arvind ragzzz" userId="c0648bfce1d5e7bc" providerId="Windows Live" clId="Web-{62670DB0-9980-4A90-8CBC-A335F557F556}" dt="2022-05-26T03:01:00.773" v="16" actId="1076"/>
          <ac:spMkLst>
            <pc:docMk/>
            <pc:sldMk cId="0" sldId="261"/>
            <ac:spMk id="9" creationId="{B43EA0D5-8406-C1B5-343F-2719973809DF}"/>
          </ac:spMkLst>
        </pc:spChg>
      </pc:sldChg>
      <pc:sldChg chg="addSp delSp modSp">
        <pc:chgData name="arvind ragzzz" userId="c0648bfce1d5e7bc" providerId="Windows Live" clId="Web-{62670DB0-9980-4A90-8CBC-A335F557F556}" dt="2022-05-26T03:02:02.665" v="27" actId="14100"/>
        <pc:sldMkLst>
          <pc:docMk/>
          <pc:sldMk cId="0" sldId="262"/>
        </pc:sldMkLst>
        <pc:spChg chg="add mod">
          <ac:chgData name="arvind ragzzz" userId="c0648bfce1d5e7bc" providerId="Windows Live" clId="Web-{62670DB0-9980-4A90-8CBC-A335F557F556}" dt="2022-05-26T03:02:02.665" v="27" actId="14100"/>
          <ac:spMkLst>
            <pc:docMk/>
            <pc:sldMk cId="0" sldId="262"/>
            <ac:spMk id="4" creationId="{B67FE7C8-FC58-AF8A-9964-259B4DEEAE26}"/>
          </ac:spMkLst>
        </pc:spChg>
        <pc:picChg chg="add del mod">
          <ac:chgData name="arvind ragzzz" userId="c0648bfce1d5e7bc" providerId="Windows Live" clId="Web-{62670DB0-9980-4A90-8CBC-A335F557F556}" dt="2022-05-26T03:01:31.477" v="19"/>
          <ac:picMkLst>
            <pc:docMk/>
            <pc:sldMk cId="0" sldId="262"/>
            <ac:picMk id="3" creationId="{39E4826C-BA90-E918-C0C1-A18F9BEA9460}"/>
          </ac:picMkLst>
        </pc:picChg>
        <pc:picChg chg="del">
          <ac:chgData name="arvind ragzzz" userId="c0648bfce1d5e7bc" providerId="Windows Live" clId="Web-{62670DB0-9980-4A90-8CBC-A335F557F556}" dt="2022-05-26T03:01:23.508" v="17"/>
          <ac:picMkLst>
            <pc:docMk/>
            <pc:sldMk cId="0" sldId="262"/>
            <ac:picMk id="37" creationId="{00000000-0000-0000-0000-000000000000}"/>
          </ac:picMkLst>
        </pc:picChg>
      </pc:sldChg>
      <pc:sldChg chg="addSp ord">
        <pc:chgData name="arvind ragzzz" userId="c0648bfce1d5e7bc" providerId="Windows Live" clId="Web-{62670DB0-9980-4A90-8CBC-A335F557F556}" dt="2022-05-26T03:03:41.338" v="29"/>
        <pc:sldMkLst>
          <pc:docMk/>
          <pc:sldMk cId="0" sldId="263"/>
        </pc:sldMkLst>
        <pc:picChg chg="add">
          <ac:chgData name="arvind ragzzz" userId="c0648bfce1d5e7bc" providerId="Windows Live" clId="Web-{62670DB0-9980-4A90-8CBC-A335F557F556}" dt="2022-05-26T03:03:41.338" v="29"/>
          <ac:picMkLst>
            <pc:docMk/>
            <pc:sldMk cId="0" sldId="263"/>
            <ac:picMk id="9" creationId="{3FB2C06A-F86D-1594-DCE2-5BFD6AEE5245}"/>
          </ac:picMkLst>
        </pc:picChg>
      </pc:sldChg>
      <pc:sldChg chg="addSp modSp">
        <pc:chgData name="arvind ragzzz" userId="c0648bfce1d5e7bc" providerId="Windows Live" clId="Web-{62670DB0-9980-4A90-8CBC-A335F557F556}" dt="2022-05-26T03:04:20.761" v="37" actId="1076"/>
        <pc:sldMkLst>
          <pc:docMk/>
          <pc:sldMk cId="0" sldId="264"/>
        </pc:sldMkLst>
        <pc:picChg chg="add mod">
          <ac:chgData name="arvind ragzzz" userId="c0648bfce1d5e7bc" providerId="Windows Live" clId="Web-{62670DB0-9980-4A90-8CBC-A335F557F556}" dt="2022-05-26T03:04:20.761" v="37" actId="1076"/>
          <ac:picMkLst>
            <pc:docMk/>
            <pc:sldMk cId="0" sldId="264"/>
            <ac:picMk id="9" creationId="{C94344B0-CBF2-619E-27D9-49383ADDF1C4}"/>
          </ac:picMkLst>
        </pc:picChg>
      </pc:sldChg>
      <pc:sldChg chg="addSp modSp del">
        <pc:chgData name="arvind ragzzz" userId="c0648bfce1d5e7bc" providerId="Windows Live" clId="Web-{62670DB0-9980-4A90-8CBC-A335F557F556}" dt="2022-05-26T03:03:45.995" v="30"/>
        <pc:sldMkLst>
          <pc:docMk/>
          <pc:sldMk cId="0" sldId="265"/>
        </pc:sldMkLst>
        <pc:picChg chg="add mod">
          <ac:chgData name="arvind ragzzz" userId="c0648bfce1d5e7bc" providerId="Windows Live" clId="Web-{62670DB0-9980-4A90-8CBC-A335F557F556}" dt="2022-05-26T02:59:53.506" v="7" actId="1076"/>
          <ac:picMkLst>
            <pc:docMk/>
            <pc:sldMk cId="0" sldId="265"/>
            <ac:picMk id="8" creationId="{26E667DE-2F6A-EC4F-AA5A-58A423D1F043}"/>
          </ac:picMkLst>
        </pc:picChg>
      </pc:sldChg>
      <pc:sldChg chg="del">
        <pc:chgData name="arvind ragzzz" userId="c0648bfce1d5e7bc" providerId="Windows Live" clId="Web-{62670DB0-9980-4A90-8CBC-A335F557F556}" dt="2022-05-26T03:04:54.715" v="38"/>
        <pc:sldMkLst>
          <pc:docMk/>
          <pc:sldMk cId="0" sldId="266"/>
        </pc:sldMkLst>
      </pc:sldChg>
      <pc:sldChg chg="modSp">
        <pc:chgData name="arvind ragzzz" userId="c0648bfce1d5e7bc" providerId="Windows Live" clId="Web-{62670DB0-9980-4A90-8CBC-A335F557F556}" dt="2022-05-26T03:13:16.927" v="216" actId="20577"/>
        <pc:sldMkLst>
          <pc:docMk/>
          <pc:sldMk cId="0" sldId="267"/>
        </pc:sldMkLst>
        <pc:spChg chg="mod">
          <ac:chgData name="arvind ragzzz" userId="c0648bfce1d5e7bc" providerId="Windows Live" clId="Web-{62670DB0-9980-4A90-8CBC-A335F557F556}" dt="2022-05-26T03:13:16.927" v="216" actId="20577"/>
          <ac:spMkLst>
            <pc:docMk/>
            <pc:sldMk cId="0" sldId="267"/>
            <ac:spMk id="8" creationId="{00000000-0000-0000-0000-000000000000}"/>
          </ac:spMkLst>
        </pc:spChg>
      </pc:sldChg>
      <pc:sldChg chg="addSp delSp modSp">
        <pc:chgData name="arvind ragzzz" userId="c0648bfce1d5e7bc" providerId="Windows Live" clId="Web-{62670DB0-9980-4A90-8CBC-A335F557F556}" dt="2022-05-26T03:09:44.751" v="116" actId="1076"/>
        <pc:sldMkLst>
          <pc:docMk/>
          <pc:sldMk cId="0" sldId="269"/>
        </pc:sldMkLst>
        <pc:spChg chg="add mod">
          <ac:chgData name="arvind ragzzz" userId="c0648bfce1d5e7bc" providerId="Windows Live" clId="Web-{62670DB0-9980-4A90-8CBC-A335F557F556}" dt="2022-05-26T03:09:05.563" v="107" actId="1076"/>
          <ac:spMkLst>
            <pc:docMk/>
            <pc:sldMk cId="0" sldId="269"/>
            <ac:spMk id="11" creationId="{D9D135B7-D595-A8AC-C3D4-956A753F0F7F}"/>
          </ac:spMkLst>
        </pc:spChg>
        <pc:spChg chg="add mod">
          <ac:chgData name="arvind ragzzz" userId="c0648bfce1d5e7bc" providerId="Windows Live" clId="Web-{62670DB0-9980-4A90-8CBC-A335F557F556}" dt="2022-05-26T03:09:44.751" v="116" actId="1076"/>
          <ac:spMkLst>
            <pc:docMk/>
            <pc:sldMk cId="0" sldId="269"/>
            <ac:spMk id="12" creationId="{36BAFBC1-BC02-D5B5-C044-60D881C9409B}"/>
          </ac:spMkLst>
        </pc:spChg>
        <pc:picChg chg="add mod">
          <ac:chgData name="arvind ragzzz" userId="c0648bfce1d5e7bc" providerId="Windows Live" clId="Web-{62670DB0-9980-4A90-8CBC-A335F557F556}" dt="2022-05-26T03:06:26.232" v="47" actId="1076"/>
          <ac:picMkLst>
            <pc:docMk/>
            <pc:sldMk cId="0" sldId="269"/>
            <ac:picMk id="3" creationId="{C7E37ADA-9BF0-DE60-535B-F89E029F7024}"/>
          </ac:picMkLst>
        </pc:picChg>
        <pc:picChg chg="add del mod">
          <ac:chgData name="arvind ragzzz" userId="c0648bfce1d5e7bc" providerId="Windows Live" clId="Web-{62670DB0-9980-4A90-8CBC-A335F557F556}" dt="2022-05-26T03:06:01.763" v="43"/>
          <ac:picMkLst>
            <pc:docMk/>
            <pc:sldMk cId="0" sldId="269"/>
            <ac:picMk id="9" creationId="{B4014863-1B4B-390F-3B02-F3772025327F}"/>
          </ac:picMkLst>
        </pc:picChg>
        <pc:picChg chg="add mod">
          <ac:chgData name="arvind ragzzz" userId="c0648bfce1d5e7bc" providerId="Windows Live" clId="Web-{62670DB0-9980-4A90-8CBC-A335F557F556}" dt="2022-05-26T03:06:28.326" v="48" actId="1076"/>
          <ac:picMkLst>
            <pc:docMk/>
            <pc:sldMk cId="0" sldId="269"/>
            <ac:picMk id="10" creationId="{3AD2B116-C673-1763-4928-4BC61A80D076}"/>
          </ac:picMkLst>
        </pc:picChg>
      </pc:sldChg>
      <pc:sldChg chg="addSp modSp">
        <pc:chgData name="arvind ragzzz" userId="c0648bfce1d5e7bc" providerId="Windows Live" clId="Web-{62670DB0-9980-4A90-8CBC-A335F557F556}" dt="2022-05-26T03:12:32.489" v="211" actId="1076"/>
        <pc:sldMkLst>
          <pc:docMk/>
          <pc:sldMk cId="4137720259" sldId="271"/>
        </pc:sldMkLst>
        <pc:spChg chg="mod">
          <ac:chgData name="arvind ragzzz" userId="c0648bfce1d5e7bc" providerId="Windows Live" clId="Web-{62670DB0-9980-4A90-8CBC-A335F557F556}" dt="2022-05-26T03:11:21.253" v="198" actId="1076"/>
          <ac:spMkLst>
            <pc:docMk/>
            <pc:sldMk cId="4137720259" sldId="271"/>
            <ac:spMk id="7" creationId="{00000000-0000-0000-0000-000000000000}"/>
          </ac:spMkLst>
        </pc:spChg>
        <pc:spChg chg="add mod">
          <ac:chgData name="arvind ragzzz" userId="c0648bfce1d5e7bc" providerId="Windows Live" clId="Web-{62670DB0-9980-4A90-8CBC-A335F557F556}" dt="2022-05-26T03:12:04.207" v="206" actId="20577"/>
          <ac:spMkLst>
            <pc:docMk/>
            <pc:sldMk cId="4137720259" sldId="271"/>
            <ac:spMk id="8" creationId="{25583C9F-6699-6B12-4F0F-DA5EE012041A}"/>
          </ac:spMkLst>
        </pc:spChg>
        <pc:picChg chg="add mod">
          <ac:chgData name="arvind ragzzz" userId="c0648bfce1d5e7bc" providerId="Windows Live" clId="Web-{62670DB0-9980-4A90-8CBC-A335F557F556}" dt="2022-05-26T03:12:32.489" v="211" actId="1076"/>
          <ac:picMkLst>
            <pc:docMk/>
            <pc:sldMk cId="4137720259" sldId="271"/>
            <ac:picMk id="9" creationId="{D7359AE3-6846-5B0A-3D98-95EA65535CC3}"/>
          </ac:picMkLst>
        </pc:picChg>
      </pc:sldChg>
      <pc:sldChg chg="addSp delSp modSp new mod modClrScheme chgLayout">
        <pc:chgData name="arvind ragzzz" userId="c0648bfce1d5e7bc" providerId="Windows Live" clId="Web-{62670DB0-9980-4A90-8CBC-A335F557F556}" dt="2022-05-26T03:16:49.478" v="257" actId="20577"/>
        <pc:sldMkLst>
          <pc:docMk/>
          <pc:sldMk cId="2394287410" sldId="272"/>
        </pc:sldMkLst>
        <pc:spChg chg="mod ord">
          <ac:chgData name="arvind ragzzz" userId="c0648bfce1d5e7bc" providerId="Windows Live" clId="Web-{62670DB0-9980-4A90-8CBC-A335F557F556}" dt="2022-05-26T03:13:25.302" v="218"/>
          <ac:spMkLst>
            <pc:docMk/>
            <pc:sldMk cId="2394287410" sldId="272"/>
            <ac:spMk id="2" creationId="{A11F4FA6-C2EA-88EF-40C3-FA53DA2FB255}"/>
          </ac:spMkLst>
        </pc:spChg>
        <pc:spChg chg="add mod ord">
          <ac:chgData name="arvind ragzzz" userId="c0648bfce1d5e7bc" providerId="Windows Live" clId="Web-{62670DB0-9980-4A90-8CBC-A335F557F556}" dt="2022-05-26T03:16:49.478" v="257" actId="20577"/>
          <ac:spMkLst>
            <pc:docMk/>
            <pc:sldMk cId="2394287410" sldId="272"/>
            <ac:spMk id="3" creationId="{D1E6FE62-ABFD-1836-0D53-4C008DC4F467}"/>
          </ac:spMkLst>
        </pc:spChg>
        <pc:spChg chg="add del mod ord">
          <ac:chgData name="arvind ragzzz" userId="c0648bfce1d5e7bc" providerId="Windows Live" clId="Web-{62670DB0-9980-4A90-8CBC-A335F557F556}" dt="2022-05-26T03:15:31.649" v="247"/>
          <ac:spMkLst>
            <pc:docMk/>
            <pc:sldMk cId="2394287410" sldId="272"/>
            <ac:spMk id="4" creationId="{F6CE339C-362F-298B-4D89-7EAC71361E00}"/>
          </ac:spMkLst>
        </pc:spChg>
        <pc:spChg chg="add mod">
          <ac:chgData name="arvind ragzzz" userId="c0648bfce1d5e7bc" providerId="Windows Live" clId="Web-{62670DB0-9980-4A90-8CBC-A335F557F556}" dt="2022-05-26T03:15:58.602" v="250" actId="1076"/>
          <ac:spMkLst>
            <pc:docMk/>
            <pc:sldMk cId="2394287410" sldId="272"/>
            <ac:spMk id="10" creationId="{69D17D03-F4CC-00E1-364D-3EA2890C5EC9}"/>
          </ac:spMkLst>
        </pc:spChg>
        <pc:picChg chg="add mod">
          <ac:chgData name="arvind ragzzz" userId="c0648bfce1d5e7bc" providerId="Windows Live" clId="Web-{62670DB0-9980-4A90-8CBC-A335F557F556}" dt="2022-05-26T03:14:36.601" v="244" actId="1076"/>
          <ac:picMkLst>
            <pc:docMk/>
            <pc:sldMk cId="2394287410" sldId="272"/>
            <ac:picMk id="6" creationId="{88F63B3D-883F-2835-6AE2-83837153F1E8}"/>
          </ac:picMkLst>
        </pc:picChg>
        <pc:picChg chg="add mod">
          <ac:chgData name="arvind ragzzz" userId="c0648bfce1d5e7bc" providerId="Windows Live" clId="Web-{62670DB0-9980-4A90-8CBC-A335F557F556}" dt="2022-05-26T03:14:50.632" v="246" actId="1076"/>
          <ac:picMkLst>
            <pc:docMk/>
            <pc:sldMk cId="2394287410" sldId="272"/>
            <ac:picMk id="8" creationId="{92DB4989-138B-7EEE-826A-E3256BE3100F}"/>
          </ac:picMkLst>
        </pc:picChg>
        <pc:picChg chg="add mod ord">
          <ac:chgData name="arvind ragzzz" userId="c0648bfce1d5e7bc" providerId="Windows Live" clId="Web-{62670DB0-9980-4A90-8CBC-A335F557F556}" dt="2022-05-26T03:15:31.649" v="247"/>
          <ac:picMkLst>
            <pc:docMk/>
            <pc:sldMk cId="2394287410" sldId="272"/>
            <ac:picMk id="9" creationId="{C880D426-7E9A-AC10-9E2F-5CF4151353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9A16F-3783-4019-8745-A5B46DDCE5AB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C88E-CA8A-4846-8796-CBDD10BC7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0001-001E-4156-A94A-44144275BC43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FC1-A7D8-4B63-A14F-99ADE6A720AA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F3A7-9A3B-47BF-9A0A-C92E75CE9C40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6B02-1DC0-457F-9457-3E11BC620D6E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BE6-CC63-4C5B-8A40-8770755BCB12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54E9-7AB1-4168-8BF5-7F76A9D35F5B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21D3-80A4-4387-9693-FC7168CF0422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959E-0D40-4EB7-B94B-57E2C8B99251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BA8-C374-4AF1-AFD8-560A5278B504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0BA8-7822-461E-A9FB-EA3816CD2092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498-C5E6-41C3-BCE0-2E34705DAE72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EE44-7C1A-4AD5-BDBC-AD8C71B073F1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61890"/>
            <a:ext cx="6172200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PANIMALAR ENGINEERING COLLEGE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838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Electronics and Instrumentation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" y="1669018"/>
            <a:ext cx="874775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SMART EMBEDDED FRAMEWORK USING ARDUINO AND IOT FOR REAL-TIME NOISE AND AIR POLLUTION MONITORING AND ALERT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4114" y="3733800"/>
            <a:ext cx="1415772" cy="369332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Batch No: 33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291503"/>
            <a:ext cx="351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Batch Members: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B.Arvind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Raghavendhar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	 (211418107009)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D.Dhayalan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(211418107023)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B.Manoj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(211418107050)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4291503"/>
            <a:ext cx="3352800" cy="2084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Internal Guide: 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Mr.G.Venkatesh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, M.E.,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Supervisor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Professor,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EIE,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Panimalar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Engineering College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15" name="Picture 1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5" name="Picture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81200" y="457200"/>
              <a:ext cx="5403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RESULTS &amp; DISCUSSIONS </a:t>
              </a:r>
            </a:p>
          </p:txBody>
        </p:sp>
      </p:grpSp>
      <p:pic>
        <p:nvPicPr>
          <p:cNvPr id="3" name="Picture 8">
            <a:extLst>
              <a:ext uri="{FF2B5EF4-FFF2-40B4-BE49-F238E27FC236}">
                <a16:creationId xmlns:a16="http://schemas.microsoft.com/office/drawing/2014/main" id="{C7E37ADA-9BF0-DE60-535B-F89E029F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65" y="1716657"/>
            <a:ext cx="2643044" cy="437359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AD2B116-C673-1763-4928-4BC61A80D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623" y="1716657"/>
            <a:ext cx="2593961" cy="4373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135B7-D595-A8AC-C3D4-956A753F0F7F}"/>
              </a:ext>
            </a:extLst>
          </p:cNvPr>
          <p:cNvSpPr txBox="1"/>
          <p:nvPr/>
        </p:nvSpPr>
        <p:spPr>
          <a:xfrm>
            <a:off x="1130060" y="617651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>
                <a:latin typeface="Times New Roman"/>
                <a:cs typeface="Calibri"/>
              </a:rPr>
              <a:t>Figure:mobile</a:t>
            </a:r>
            <a:r>
              <a:rPr lang="en-GB" sz="2400" dirty="0">
                <a:latin typeface="Times New Roman"/>
                <a:cs typeface="Calibri"/>
              </a:rPr>
              <a:t> alert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AFBC1-BC02-D5B5-C044-60D881C9409B}"/>
              </a:ext>
            </a:extLst>
          </p:cNvPr>
          <p:cNvSpPr txBox="1"/>
          <p:nvPr/>
        </p:nvSpPr>
        <p:spPr>
          <a:xfrm>
            <a:off x="5427991" y="6175616"/>
            <a:ext cx="3088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>
                <a:latin typeface="Times New Roman"/>
                <a:cs typeface="Calibri"/>
              </a:rPr>
              <a:t>Figure:Mobile</a:t>
            </a:r>
            <a:r>
              <a:rPr lang="en-GB" sz="2000" dirty="0">
                <a:latin typeface="Times New Roman"/>
                <a:cs typeface="Calibri"/>
              </a:rPr>
              <a:t>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00200" y="370936"/>
              <a:ext cx="620344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 dirty="0">
                  <a:latin typeface="Times New Roman"/>
                  <a:cs typeface="Times New Roman"/>
                </a:rPr>
                <a:t>PROTOTYPE &amp; EXPERIMENTAL RESULT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583C9F-6699-6B12-4F0F-DA5EE012041A}"/>
              </a:ext>
            </a:extLst>
          </p:cNvPr>
          <p:cNvSpPr txBox="1"/>
          <p:nvPr/>
        </p:nvSpPr>
        <p:spPr>
          <a:xfrm>
            <a:off x="497456" y="1963947"/>
            <a:ext cx="82065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It</a:t>
            </a:r>
            <a:r>
              <a:rPr lang="en-US" sz="2400" dirty="0">
                <a:latin typeface="Times New Roman"/>
                <a:cs typeface="Arial"/>
              </a:rPr>
              <a:t> enable</a:t>
            </a:r>
            <a:r>
              <a:rPr lang="en-IN" sz="2400" dirty="0">
                <a:latin typeface="Times New Roman"/>
                <a:cs typeface="Arial"/>
              </a:rPr>
              <a:t>s</a:t>
            </a:r>
            <a:r>
              <a:rPr lang="en-US" sz="2400" dirty="0">
                <a:latin typeface="Times New Roman"/>
                <a:cs typeface="Arial"/>
              </a:rPr>
              <a:t> continuous monitoring and storing of data with respect to air and sound quality.​</a:t>
            </a:r>
          </a:p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It </a:t>
            </a:r>
            <a:r>
              <a:rPr lang="en-US" sz="2400" dirty="0">
                <a:latin typeface="Times New Roman"/>
                <a:cs typeface="Arial"/>
              </a:rPr>
              <a:t>alerts the user to take preventive measures</a:t>
            </a:r>
            <a:r>
              <a:rPr lang="en-IN" sz="2400" dirty="0">
                <a:latin typeface="Times New Roman"/>
                <a:cs typeface="Arial"/>
              </a:rPr>
              <a:t>.</a:t>
            </a:r>
            <a:r>
              <a:rPr lang="en-US" sz="2400" dirty="0">
                <a:latin typeface="Times New Roman"/>
                <a:cs typeface="Arial"/>
              </a:rPr>
              <a:t>​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The cost friendliness, efficiency, low power, fast data transfer and user friendliness are the major benefits of this </a:t>
            </a:r>
            <a:r>
              <a:rPr lang="en-IN" sz="2400" dirty="0">
                <a:latin typeface="Times New Roman"/>
                <a:cs typeface="Arial"/>
              </a:rPr>
              <a:t>system.​</a:t>
            </a:r>
          </a:p>
        </p:txBody>
      </p:sp>
      <p:pic>
        <p:nvPicPr>
          <p:cNvPr id="9" name="Picture 9" descr="A picture containing indoor, computer, person, computer&#10;&#10;Description automatically generated">
            <a:extLst>
              <a:ext uri="{FF2B5EF4-FFF2-40B4-BE49-F238E27FC236}">
                <a16:creationId xmlns:a16="http://schemas.microsoft.com/office/drawing/2014/main" id="{D7359AE3-6846-5B0A-3D98-95EA65535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19" y="3843209"/>
            <a:ext cx="5345501" cy="28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6FE62-ABFD-1836-0D53-4C008DC4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11" y="346524"/>
            <a:ext cx="7898921" cy="111424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PROTOTYPE &amp; EXPERIMENTAL RESULT</a:t>
            </a:r>
            <a:endParaRPr lang="en-GB" sz="2400">
              <a:latin typeface="Times New Roman"/>
              <a:cs typeface="Calibri"/>
            </a:endParaRPr>
          </a:p>
        </p:txBody>
      </p:sp>
      <p:pic>
        <p:nvPicPr>
          <p:cNvPr id="9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880D426-7E9A-AC10-9E2F-5CF41513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11" y="1600200"/>
            <a:ext cx="6866978" cy="45259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F4FA6-C2EA-88EF-40C3-FA53DA2F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8F63B3D-883F-2835-6AE2-83837153F1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5" y="242978"/>
            <a:ext cx="1143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92DB4989-138B-7EEE-826A-E3256BE3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664" y="125371"/>
            <a:ext cx="1188720" cy="118872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D17D03-F4CC-00E1-364D-3EA2890C5EC9}"/>
              </a:ext>
            </a:extLst>
          </p:cNvPr>
          <p:cNvSpPr txBox="1"/>
          <p:nvPr/>
        </p:nvSpPr>
        <p:spPr>
          <a:xfrm>
            <a:off x="3358551" y="62627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Figure: FireBase 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42203" y="533400"/>
              <a:ext cx="2759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REFERENCES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9600" y="2136339"/>
            <a:ext cx="8001000" cy="489005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pitchFamily="2" charset="2"/>
              <a:buChar char="•"/>
            </a:pPr>
            <a:r>
              <a:rPr lang="en-US" dirty="0">
                <a:latin typeface="Times New Roman"/>
                <a:cs typeface="Times New Roman"/>
              </a:rPr>
              <a:t>Nowshin, N., &amp; Hasan, M. S. (2021, January). Microcontroller Based</a:t>
            </a:r>
            <a:r>
              <a:rPr lang="en-IN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Environmental Pollution Monitoring System though IoT Implementation. In 2021 2nd International Conference on </a:t>
            </a:r>
            <a:r>
              <a:rPr lang="en-US" dirty="0" err="1">
                <a:latin typeface="Times New Roman"/>
                <a:cs typeface="Times New Roman"/>
              </a:rPr>
              <a:t>Robotics,Electrical</a:t>
            </a:r>
            <a:r>
              <a:rPr lang="en-US" dirty="0">
                <a:latin typeface="Times New Roman"/>
                <a:cs typeface="Times New Roman"/>
              </a:rPr>
              <a:t> and Signal Processing Techniques (ICREST) (pp. 493-498). </a:t>
            </a:r>
            <a:r>
              <a:rPr lang="en-IN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IEEE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,Sans-Serif" pitchFamily="2" charset="2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Filigrana</a:t>
            </a:r>
            <a:r>
              <a:rPr lang="en-US" dirty="0">
                <a:latin typeface="Times New Roman"/>
                <a:cs typeface="Times New Roman"/>
              </a:rPr>
              <a:t>, P., </a:t>
            </a:r>
            <a:r>
              <a:rPr lang="en-US" dirty="0" err="1">
                <a:latin typeface="Times New Roman"/>
                <a:cs typeface="Times New Roman"/>
              </a:rPr>
              <a:t>Milando</a:t>
            </a:r>
            <a:r>
              <a:rPr lang="en-US" dirty="0">
                <a:latin typeface="Times New Roman"/>
                <a:cs typeface="Times New Roman"/>
              </a:rPr>
              <a:t>, C., Batterman, S., Levy, J. I., Mukherjee, B., &amp; Adar, S. D. (2020). Spatiotemporal variations in traffic activity and their influence on air </a:t>
            </a:r>
            <a:r>
              <a:rPr lang="en-IN" dirty="0">
                <a:latin typeface="Times New Roman"/>
                <a:cs typeface="Times New Roman"/>
              </a:rPr>
              <a:t>p</a:t>
            </a:r>
            <a:r>
              <a:rPr lang="en-US" dirty="0" err="1">
                <a:latin typeface="Times New Roman"/>
                <a:cs typeface="Times New Roman"/>
              </a:rPr>
              <a:t>ollution</a:t>
            </a:r>
            <a:r>
              <a:rPr lang="en-US" dirty="0">
                <a:latin typeface="Times New Roman"/>
                <a:cs typeface="Times New Roman"/>
              </a:rPr>
              <a:t> levels in communities near highways</a:t>
            </a:r>
            <a:r>
              <a:rPr lang="en-IN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Atmospheric Environment, 242, 117758.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,Sans-Serif" pitchFamily="2" charset="2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Christensen, B. (2021). Building an internet of things (IoT) air quality sensing platform on Amazon web services (AWS) (Doctoral dissertation, Queensland University of Technology).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 pitchFamily="2" charset="2"/>
              <a:buChar char="•"/>
            </a:pPr>
            <a:r>
              <a:rPr lang="en-US" dirty="0">
                <a:latin typeface="Times New Roman"/>
                <a:cs typeface="Times New Roman"/>
              </a:rPr>
              <a:t>Barton, B. T., Hodge, M. E., Speights, C. J., Autrey, A. M., Lashley, M. A., &amp; Klink, V. P. (2018). Testing the AC/DC hypothesis: Rock and roll</a:t>
            </a:r>
            <a:r>
              <a:rPr lang="en-IN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is noise pollution and weakens a trophic cascade. Ecology and Evolution, 8(15), 7649-7656.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spcBef>
                <a:spcPct val="0"/>
              </a:spcBef>
              <a:spcAft>
                <a:spcPct val="0"/>
              </a:spcAft>
              <a:buFont typeface="Arial" pitchFamily="2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951636" cy="448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43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82880"/>
            <a:ext cx="1188720" cy="1188720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152400" y="1447800"/>
            <a:ext cx="8778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0" y="533400"/>
            <a:ext cx="304980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ORGANIZATION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828800"/>
            <a:ext cx="8458200" cy="464820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sz="2800" dirty="0">
                <a:cs typeface="Calibri"/>
              </a:rPr>
              <a:t>Introduction</a:t>
            </a:r>
            <a:endParaRPr lang="en-US" sz="2800" dirty="0"/>
          </a:p>
          <a:p>
            <a:pPr marL="400050" indent="-400050">
              <a:buFont typeface="Wingdings" pitchFamily="2" charset="2"/>
              <a:buChar char="Ø"/>
            </a:pPr>
            <a:r>
              <a:rPr lang="en-US" sz="2800" dirty="0">
                <a:cs typeface="Calibri"/>
              </a:rPr>
              <a:t>Objective of the project</a:t>
            </a:r>
          </a:p>
          <a:p>
            <a:pPr marL="400050" lvl="0" indent="-400050">
              <a:buFont typeface="Wingdings" pitchFamily="2" charset="2"/>
              <a:buChar char="Ø"/>
            </a:pPr>
            <a:r>
              <a:rPr lang="en-US" sz="2800" dirty="0"/>
              <a:t>Existing System/ Literature Survey</a:t>
            </a:r>
          </a:p>
          <a:p>
            <a:pPr marL="400050" lvl="0" indent="-400050">
              <a:buFont typeface="Wingdings" pitchFamily="2" charset="2"/>
              <a:buChar char="Ø"/>
            </a:pPr>
            <a:r>
              <a:rPr lang="en-US" sz="2800" dirty="0"/>
              <a:t>Problem Identification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sz="2800" dirty="0"/>
              <a:t>Proposed system - Block Diagram  </a:t>
            </a:r>
          </a:p>
          <a:p>
            <a:pPr marL="400050" lvl="0" indent="-400050">
              <a:buFont typeface="Wingdings" pitchFamily="2" charset="2"/>
              <a:buChar char="Ø"/>
            </a:pPr>
            <a:r>
              <a:rPr lang="en-US" sz="2800" dirty="0"/>
              <a:t>Flowchart &amp; Algorithm Explanation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sz="2800" dirty="0"/>
              <a:t>Results &amp; Discussions </a:t>
            </a:r>
          </a:p>
          <a:p>
            <a:pPr marL="400050" lvl="0" indent="-400050">
              <a:buFont typeface="Wingdings" pitchFamily="2" charset="2"/>
              <a:buChar char="Ø"/>
            </a:pPr>
            <a:r>
              <a:rPr lang="en-US" sz="2800" dirty="0"/>
              <a:t>Conclusion &amp; Future Work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US" sz="2800" dirty="0"/>
              <a:t>References </a:t>
            </a:r>
          </a:p>
          <a:p>
            <a:pPr marL="394970" lvl="0" indent="-39497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5060" y="634041"/>
              <a:ext cx="305724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b="1" dirty="0">
                  <a:latin typeface="Times New Roman"/>
                  <a:cs typeface="Times New Roman"/>
                </a:rPr>
                <a:t>INTRODUCTION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38200" y="2209800"/>
            <a:ext cx="7543800" cy="5799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79A9-389A-61C4-D7A1-15EB03BD401B}"/>
              </a:ext>
            </a:extLst>
          </p:cNvPr>
          <p:cNvSpPr txBox="1"/>
          <p:nvPr/>
        </p:nvSpPr>
        <p:spPr>
          <a:xfrm>
            <a:off x="569344" y="1949571"/>
            <a:ext cx="81203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This system</a:t>
            </a:r>
            <a:r>
              <a:rPr lang="en-US" sz="2400" dirty="0">
                <a:latin typeface="Times New Roman"/>
                <a:cs typeface="Times New Roman"/>
              </a:rPr>
              <a:t> uses CO2 sensor, noise sensor, </a:t>
            </a:r>
            <a:r>
              <a:rPr lang="en-US" sz="2400" dirty="0" err="1">
                <a:latin typeface="Times New Roman"/>
                <a:cs typeface="Times New Roman"/>
              </a:rPr>
              <a:t>arduino</a:t>
            </a:r>
            <a:r>
              <a:rPr lang="en-US" sz="2400" dirty="0">
                <a:latin typeface="Times New Roman"/>
                <a:cs typeface="Times New Roman"/>
              </a:rPr>
              <a:t> NANO, 16X2 LCD</a:t>
            </a:r>
            <a:r>
              <a:rPr lang="en-IN" sz="2400" dirty="0">
                <a:latin typeface="Times New Roman"/>
                <a:cs typeface="Times New Roman"/>
              </a:rPr>
              <a:t>, buzzer</a:t>
            </a:r>
            <a:r>
              <a:rPr lang="en-US" sz="2400" dirty="0">
                <a:latin typeface="Times New Roman"/>
                <a:cs typeface="Times New Roman"/>
              </a:rPr>
              <a:t> and a</a:t>
            </a:r>
            <a:r>
              <a:rPr lang="en-IN" sz="240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exhaust fan. 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The CO2 sensor measures the carbon di-oxide level in </a:t>
            </a:r>
            <a:r>
              <a:rPr lang="en-IN" sz="2400" dirty="0">
                <a:latin typeface="Times New Roman"/>
                <a:cs typeface="Times New Roman"/>
              </a:rPr>
              <a:t>a</a:t>
            </a:r>
            <a:r>
              <a:rPr lang="en-US" sz="2400" dirty="0" err="1">
                <a:latin typeface="Times New Roman"/>
                <a:cs typeface="Times New Roman"/>
              </a:rPr>
              <a:t>uditorium</a:t>
            </a:r>
            <a:r>
              <a:rPr lang="en-US" sz="2400" dirty="0">
                <a:latin typeface="Times New Roman"/>
                <a:cs typeface="Times New Roman"/>
              </a:rPr>
              <a:t> and noise sensor is used to measure the noise dB if both sensor values is more than threshold value it alerts the user by displaying alert </a:t>
            </a:r>
            <a:r>
              <a:rPr lang="en-IN" sz="2400" dirty="0">
                <a:latin typeface="Times New Roman"/>
                <a:cs typeface="Times New Roman"/>
              </a:rPr>
              <a:t>m</a:t>
            </a:r>
            <a:r>
              <a:rPr lang="en-US" sz="2400" dirty="0" err="1">
                <a:latin typeface="Times New Roman"/>
                <a:cs typeface="Times New Roman"/>
              </a:rPr>
              <a:t>essage</a:t>
            </a:r>
            <a:r>
              <a:rPr lang="en-IN" sz="2400" dirty="0">
                <a:latin typeface="Times New Roman"/>
                <a:cs typeface="Times New Roman"/>
              </a:rPr>
              <a:t> while ringing the buzzer. </a:t>
            </a:r>
          </a:p>
          <a:p>
            <a:r>
              <a:rPr lang="en-IN" sz="24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t automatically runs the exhaust fan to until the CO2 comes to normal level.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1B30677-DC85-C8E4-EFF8-0CB5B71E2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856750"/>
            <a:ext cx="8656320" cy="449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800" dirty="0">
                <a:ea typeface="+mn-lt"/>
                <a:cs typeface="+mn-lt"/>
              </a:rPr>
              <a:t>•</a:t>
            </a:r>
            <a:r>
              <a:rPr lang="en-IN" sz="2400" dirty="0">
                <a:latin typeface="Times New Roman"/>
                <a:ea typeface="+mn-lt"/>
                <a:cs typeface="+mn-lt"/>
              </a:rPr>
              <a:t>To surveillance the carbon di-oxide and noise produced in indoor auditorium.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algn="l"/>
            <a:r>
              <a:rPr lang="en-IN" sz="2400" dirty="0">
                <a:latin typeface="Times New Roman"/>
                <a:ea typeface="+mn-lt"/>
                <a:cs typeface="+mn-lt"/>
              </a:rPr>
              <a:t>•To alert the user to take precautionary actions.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To help user avoid pollution.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DA3D7C-4EA1-3064-20ED-3FA7D79275C5}"/>
              </a:ext>
            </a:extLst>
          </p:cNvPr>
          <p:cNvSpPr txBox="1"/>
          <p:nvPr/>
        </p:nvSpPr>
        <p:spPr>
          <a:xfrm>
            <a:off x="3430438" y="66998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cs typeface="Calibri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463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9" name="Straight Connector 8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533400"/>
              <a:ext cx="40855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LITERATURE SURVEY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57812"/>
              </p:ext>
            </p:extLst>
          </p:nvPr>
        </p:nvGraphicFramePr>
        <p:xfrm>
          <a:off x="533400" y="1600201"/>
          <a:ext cx="8229600" cy="5192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JOURNAL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9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"A Raspberry pi Controlled Cloud based air and sound pollution monitoring system with temperature and humidity sensing"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Times New Roman"/>
                          <a:cs typeface="Times New Roman"/>
                        </a:rPr>
                        <a:t>Arnab Kumar </a:t>
                      </a:r>
                      <a:r>
                        <a:rPr lang="en-US" sz="1200" baseline="0" dirty="0" err="1">
                          <a:latin typeface="Times New Roman"/>
                          <a:cs typeface="Times New Roman"/>
                        </a:rPr>
                        <a:t>Saha,sachet</a:t>
                      </a:r>
                      <a:r>
                        <a:rPr lang="en-US" sz="12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aseline="0" dirty="0" err="1">
                          <a:latin typeface="Times New Roman"/>
                          <a:cs typeface="Times New Roman"/>
                        </a:rPr>
                        <a:t>sircar,Priyasha</a:t>
                      </a:r>
                      <a:r>
                        <a:rPr lang="en-US" sz="1200" baseline="0" dirty="0">
                          <a:latin typeface="Times New Roman"/>
                          <a:cs typeface="Times New Roman"/>
                        </a:rPr>
                        <a:t> Chatterjee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baseline="0" noProof="0" dirty="0">
                          <a:latin typeface="Times New Roman"/>
                        </a:rPr>
                        <a:t>In 2018 IEEE 8th Annual Computing and Communication Workshop and Conference (CCWC) (pp. 607-611). IEEE</a:t>
                      </a:r>
                      <a:endParaRPr lang="en-US" sz="1200" b="0" i="0" u="none" strike="noStrike" baseline="0" noProof="0" dirty="0"/>
                    </a:p>
                    <a:p>
                      <a:pPr lvl="0" algn="l">
                        <a:buNone/>
                      </a:pPr>
                      <a:endParaRPr lang="en-US" sz="120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IN" sz="1200" b="0" i="0" u="none" strike="noStrike" baseline="0" noProof="0" dirty="0">
                          <a:latin typeface="Times New Roman"/>
                        </a:rPr>
                        <a:t>An IOT-based method to monitor the Air Quality Index and the Noise Intensity of a region, have been proposed.</a:t>
                      </a:r>
                      <a:endParaRPr lang="en-US" sz="1200" b="0" i="0" u="none" strike="noStrike" baseline="0" noProof="0" dirty="0"/>
                    </a:p>
                    <a:p>
                      <a:pPr marL="342900" lvl="0" indent="-342900" algn="l">
                        <a:buAutoNum type="arabicPeriod"/>
                      </a:pPr>
                      <a:endParaRPr lang="en-US" sz="120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7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noProof="0" dirty="0">
                          <a:latin typeface="Times New Roman"/>
                        </a:rPr>
                        <a:t>"Building an Internet of Things (IoT) Air Quality Sensing platform on Amazon Web Services (AWS)”</a:t>
                      </a: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200" b="0" i="0" u="none" strike="noStrike" noProof="0" dirty="0" err="1">
                          <a:solidFill>
                            <a:schemeClr val="dk1"/>
                          </a:solidFill>
                          <a:latin typeface="Times New Roman"/>
                        </a:rPr>
                        <a:t>Bryce</a:t>
                      </a:r>
                      <a:r>
                        <a:rPr lang="fi-FI" sz="1200" b="0" i="0" u="none" strike="noStrike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 Christensen</a:t>
                      </a:r>
                      <a:endParaRPr lang="en-US" sz="1200" b="0" i="0" u="none" strike="noStrike" noProof="0" dirty="0"/>
                    </a:p>
                    <a:p>
                      <a:pPr lvl="0" algn="l"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noProof="0" dirty="0">
                          <a:latin typeface="Times New Roman"/>
                        </a:rPr>
                        <a:t>Doctoral dissertation, Queensland University of Technology.</a:t>
                      </a:r>
                      <a:endParaRPr lang="en-US" sz="1200" b="0" i="0" u="none" strike="noStrike" noProof="0" dirty="0"/>
                    </a:p>
                    <a:p>
                      <a:pPr lvl="0" algn="l"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IN" sz="1200" b="0" i="0" u="none" strike="noStrike" baseline="0" noProof="0" dirty="0">
                          <a:latin typeface="Times New Roman"/>
                        </a:rPr>
                        <a:t>The methodology for data consumption, sensor hardware, security configuration for use on AWS and the visualisations, websites and APIs developed for data delivery.</a:t>
                      </a:r>
                      <a:endParaRPr lang="en-US" sz="1200" b="0" i="0" u="none" strike="noStrike" baseline="0" noProof="0" dirty="0"/>
                    </a:p>
                    <a:p>
                      <a:pPr marL="342900" lvl="0" indent="-342900" algn="l">
                        <a:buAutoNum type="arabicPeriod"/>
                      </a:pPr>
                      <a:endParaRPr lang="en-US" sz="120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9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noProof="0" dirty="0">
                          <a:latin typeface="Times New Roman"/>
                        </a:rPr>
                        <a:t>IoT Based Air Pollution Monitoring System”</a:t>
                      </a: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200" b="0" i="0" u="none" strike="noStrike" baseline="0" noProof="0" dirty="0" err="1">
                          <a:solidFill>
                            <a:schemeClr val="dk1"/>
                          </a:solidFill>
                          <a:latin typeface="Times New Roman"/>
                        </a:rPr>
                        <a:t>Anand</a:t>
                      </a:r>
                      <a:r>
                        <a:rPr lang="fi-FI" sz="1200" b="0" i="0" u="none" strike="noStrike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 </a:t>
                      </a:r>
                      <a:r>
                        <a:rPr lang="fi-FI" sz="1200" b="0" i="0" u="none" strike="noStrike" baseline="0" noProof="0" dirty="0" err="1">
                          <a:solidFill>
                            <a:schemeClr val="dk1"/>
                          </a:solidFill>
                          <a:latin typeface="Times New Roman"/>
                        </a:rPr>
                        <a:t>Jayakumar</a:t>
                      </a:r>
                      <a:r>
                        <a:rPr lang="fi-FI" sz="1200" b="0" i="0" u="none" strike="noStrike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 A, </a:t>
                      </a:r>
                      <a:r>
                        <a:rPr lang="fi-FI" sz="1200" b="0" i="0" u="none" strike="noStrike" baseline="0" noProof="0" dirty="0" err="1">
                          <a:solidFill>
                            <a:schemeClr val="dk1"/>
                          </a:solidFill>
                          <a:latin typeface="Times New Roman"/>
                        </a:rPr>
                        <a:t>Praviss</a:t>
                      </a:r>
                      <a:r>
                        <a:rPr lang="fi-FI" sz="1200" b="0" i="0" u="none" strike="noStrike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lang="fi-FI" sz="1200" b="0" i="0" u="none" strike="noStrike" baseline="0" noProof="0" dirty="0" err="1">
                          <a:solidFill>
                            <a:schemeClr val="dk1"/>
                          </a:solidFill>
                          <a:latin typeface="Times New Roman"/>
                        </a:rPr>
                        <a:t>Yesyand</a:t>
                      </a:r>
                      <a:r>
                        <a:rPr lang="fi-FI" sz="1200" b="0" i="0" u="none" strike="noStrike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 T K</a:t>
                      </a:r>
                      <a:endParaRPr lang="en-US" sz="1200" b="0" i="0" u="none" strike="noStrike" baseline="0" noProof="0" dirty="0"/>
                    </a:p>
                    <a:p>
                      <a:pPr lvl="0">
                        <a:buNone/>
                      </a:pPr>
                      <a:endParaRPr lang="en-US" sz="120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noProof="0" dirty="0"/>
                        <a:t>The influence on climate regulation and noise and air pollution. Environmental Pollution, 245, 844-852. </a:t>
                      </a:r>
                      <a:endParaRPr lang="en-US" sz="1200" b="0" i="0" u="none" strike="noStrike" noProof="0"/>
                    </a:p>
                    <a:p>
                      <a:pPr lvl="0">
                        <a:buNone/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IN" sz="1200" b="0" i="0" u="none" strike="noStrike" baseline="0" noProof="0" dirty="0"/>
                        <a:t>The influence on climate regulation and noise and air pollution. Environmental Pollution, 245, 844-852. </a:t>
                      </a:r>
                      <a:endParaRPr lang="en-US" sz="1200" b="0" i="0" u="none" strike="noStrike" baseline="0" noProof="0"/>
                    </a:p>
                    <a:p>
                      <a:pPr marL="342900" lvl="0" indent="-342900">
                        <a:buAutoNum type="arabicPeriod"/>
                      </a:pPr>
                      <a:endParaRPr lang="en-US" sz="120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609600"/>
              <a:ext cx="6500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BLOCK DIAGRAM OF PROPOSED SYSTEM</a:t>
              </a:r>
            </a:p>
          </p:txBody>
        </p:sp>
      </p:grp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FB2C06A-F86D-1594-DCE2-5BFD6AEE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07" y="2136484"/>
            <a:ext cx="6380671" cy="3979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87199" y="381000"/>
              <a:ext cx="56804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PROBLEM IDENTIFICATION/ 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LIMITATIONS OF EXISTING SYSTEM</a:t>
              </a:r>
            </a:p>
          </p:txBody>
        </p:sp>
      </p:grp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1752600"/>
            <a:ext cx="8610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A0D5-8406-C1B5-343F-2719973809DF}"/>
              </a:ext>
            </a:extLst>
          </p:cNvPr>
          <p:cNvSpPr txBox="1"/>
          <p:nvPr/>
        </p:nvSpPr>
        <p:spPr>
          <a:xfrm>
            <a:off x="583720" y="2064588"/>
            <a:ext cx="80771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There is CO2 in the air that can’t be seen. which can cause harm if it is let for a long period of time.</a:t>
            </a:r>
            <a:r>
              <a:rPr lang="en-US" sz="2400" dirty="0">
                <a:latin typeface="Times New Roman"/>
                <a:cs typeface="Arial"/>
              </a:rPr>
              <a:t>​</a:t>
            </a:r>
          </a:p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​</a:t>
            </a:r>
          </a:p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Noise also affects the mental health of the people if they are exposed to high </a:t>
            </a:r>
            <a:r>
              <a:rPr lang="en-IN" sz="2400" dirty="0" err="1">
                <a:latin typeface="Times New Roman"/>
                <a:cs typeface="Arial"/>
              </a:rPr>
              <a:t>db</a:t>
            </a:r>
            <a:r>
              <a:rPr lang="en-IN" sz="2400" dirty="0">
                <a:latin typeface="Times New Roman"/>
                <a:cs typeface="Arial"/>
              </a:rPr>
              <a:t> level of sound.</a:t>
            </a:r>
            <a:r>
              <a:rPr lang="en-US" sz="2400" dirty="0">
                <a:latin typeface="Times New Roman"/>
                <a:cs typeface="Arial"/>
              </a:rPr>
              <a:t>​</a:t>
            </a:r>
          </a:p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​</a:t>
            </a:r>
          </a:p>
          <a:p>
            <a:pPr>
              <a:buChar char="•"/>
            </a:pPr>
            <a:r>
              <a:rPr lang="en-IN" sz="2400" dirty="0">
                <a:latin typeface="Times New Roman"/>
                <a:cs typeface="Arial"/>
              </a:rPr>
              <a:t>This system’s purpose is to reduce the air and noise pollution and let the user feel safety and comfort.</a:t>
            </a:r>
            <a:r>
              <a:rPr lang="en-US" sz="2400" dirty="0">
                <a:latin typeface="Times New Roman"/>
                <a:cs typeface="Arial"/>
              </a:rPr>
              <a:t>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9" name="Picture 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61086" y="533400"/>
              <a:ext cx="6035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OVERVIEW OF THE PROPOSED WORK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7FE7C8-FC58-AF8A-9964-259B4DEEAE26}"/>
              </a:ext>
            </a:extLst>
          </p:cNvPr>
          <p:cNvSpPr txBox="1"/>
          <p:nvPr/>
        </p:nvSpPr>
        <p:spPr>
          <a:xfrm>
            <a:off x="511835" y="2078966"/>
            <a:ext cx="81778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sz="2400">
                <a:latin typeface="Times New Roman"/>
                <a:cs typeface="Arial"/>
              </a:rPr>
              <a:t>The </a:t>
            </a:r>
            <a:r>
              <a:rPr lang="en-US" sz="2400">
                <a:latin typeface="Times New Roman"/>
                <a:cs typeface="Arial"/>
              </a:rPr>
              <a:t>proposed system is mainly concentrated on the indoor air pollution monitoring to avoid the spread of COVID-19</a:t>
            </a:r>
            <a:r>
              <a:rPr lang="en-IN" sz="2400">
                <a:latin typeface="Times New Roman"/>
                <a:cs typeface="Arial"/>
              </a:rPr>
              <a:t>.​</a:t>
            </a:r>
          </a:p>
          <a:p>
            <a:pPr>
              <a:buChar char="•"/>
            </a:pPr>
            <a:r>
              <a:rPr lang="en-IN" sz="2400">
                <a:latin typeface="Times New Roman"/>
                <a:cs typeface="Arial"/>
              </a:rPr>
              <a:t>It </a:t>
            </a:r>
            <a:r>
              <a:rPr lang="en-US" sz="2400">
                <a:latin typeface="Times New Roman"/>
                <a:cs typeface="Arial"/>
              </a:rPr>
              <a:t>measure</a:t>
            </a:r>
            <a:r>
              <a:rPr lang="en-IN" sz="2400">
                <a:latin typeface="Times New Roman"/>
                <a:cs typeface="Arial"/>
              </a:rPr>
              <a:t>s</a:t>
            </a:r>
            <a:r>
              <a:rPr lang="en-US" sz="2400">
                <a:latin typeface="Times New Roman"/>
                <a:cs typeface="Arial"/>
              </a:rPr>
              <a:t> the carbon di-oxide and noise produced in indoor auditorium and alerts the user to take preventive measures in the auditorium. ​</a:t>
            </a:r>
          </a:p>
          <a:p>
            <a:pPr>
              <a:buChar char="•"/>
            </a:pPr>
            <a:r>
              <a:rPr lang="en-US" sz="2400">
                <a:latin typeface="Times New Roman"/>
                <a:cs typeface="Arial"/>
              </a:rPr>
              <a:t>Exhaust fan is used to </a:t>
            </a:r>
            <a:r>
              <a:rPr lang="en-IN" sz="2400">
                <a:latin typeface="Times New Roman"/>
                <a:cs typeface="Arial"/>
              </a:rPr>
              <a:t>ventilate</a:t>
            </a:r>
            <a:r>
              <a:rPr lang="en-US" sz="2400">
                <a:latin typeface="Times New Roman"/>
                <a:cs typeface="Arial"/>
              </a:rPr>
              <a:t> the air in auditorium.</a:t>
            </a:r>
            <a:r>
              <a:rPr lang="en-IN" sz="2400">
                <a:latin typeface="Times New Roman"/>
                <a:cs typeface="Arial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3360" y="182880"/>
            <a:ext cx="8778240" cy="1341120"/>
            <a:chOff x="213360" y="182880"/>
            <a:chExt cx="8778240" cy="134112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"/>
              <a:ext cx="114300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2880"/>
              <a:ext cx="1188720" cy="1188720"/>
            </a:xfrm>
            <a:prstGeom prst="rect">
              <a:avLst/>
            </a:prstGeom>
            <a:no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213360" y="1524000"/>
              <a:ext cx="87782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29387" y="60960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447800" y="528935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FLOW CHART OF  PROPOSED SYSTEM</a:t>
            </a:r>
          </a:p>
        </p:txBody>
      </p:sp>
      <p:pic>
        <p:nvPicPr>
          <p:cNvPr id="9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C94344B0-CBF2-619E-27D9-49383ADD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02" y="1623472"/>
            <a:ext cx="6682594" cy="5235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609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 &amp; EXPERIMENTAL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</dc:creator>
  <cp:lastModifiedBy>arvind ragzzz</cp:lastModifiedBy>
  <cp:revision>275</cp:revision>
  <dcterms:created xsi:type="dcterms:W3CDTF">2006-08-16T00:00:00Z</dcterms:created>
  <dcterms:modified xsi:type="dcterms:W3CDTF">2022-05-26T03:16:58Z</dcterms:modified>
</cp:coreProperties>
</file>