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A5DE54-E78A-4A56-A694-6A78A4130862}" v="3056" dt="2019-05-13T09:54:49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23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ny Daugaard" userId="2fa7bebf0b1bcb5c" providerId="LiveId" clId="{35A5DE54-E78A-4A56-A694-6A78A4130862}"/>
    <pc:docChg chg="custSel addSld delSld modSld sldOrd">
      <pc:chgData name="Johnny Daugaard" userId="2fa7bebf0b1bcb5c" providerId="LiveId" clId="{35A5DE54-E78A-4A56-A694-6A78A4130862}" dt="2019-05-13T09:54:49.299" v="3055" actId="20577"/>
      <pc:docMkLst>
        <pc:docMk/>
      </pc:docMkLst>
      <pc:sldChg chg="modSp">
        <pc:chgData name="Johnny Daugaard" userId="2fa7bebf0b1bcb5c" providerId="LiveId" clId="{35A5DE54-E78A-4A56-A694-6A78A4130862}" dt="2019-05-04T10:22:29.858" v="30" actId="20577"/>
        <pc:sldMkLst>
          <pc:docMk/>
          <pc:sldMk cId="2122637112" sldId="257"/>
        </pc:sldMkLst>
        <pc:spChg chg="mod">
          <ac:chgData name="Johnny Daugaard" userId="2fa7bebf0b1bcb5c" providerId="LiveId" clId="{35A5DE54-E78A-4A56-A694-6A78A4130862}" dt="2019-05-04T10:22:29.858" v="30" actId="20577"/>
          <ac:spMkLst>
            <pc:docMk/>
            <pc:sldMk cId="2122637112" sldId="257"/>
            <ac:spMk id="38" creationId="{AF3C95E4-67EE-45CF-A0D3-676CBC35EB2A}"/>
          </ac:spMkLst>
        </pc:spChg>
      </pc:sldChg>
      <pc:sldChg chg="modSp">
        <pc:chgData name="Johnny Daugaard" userId="2fa7bebf0b1bcb5c" providerId="LiveId" clId="{35A5DE54-E78A-4A56-A694-6A78A4130862}" dt="2019-05-03T10:33:25.217" v="10" actId="20577"/>
        <pc:sldMkLst>
          <pc:docMk/>
          <pc:sldMk cId="883540178" sldId="258"/>
        </pc:sldMkLst>
        <pc:spChg chg="mod">
          <ac:chgData name="Johnny Daugaard" userId="2fa7bebf0b1bcb5c" providerId="LiveId" clId="{35A5DE54-E78A-4A56-A694-6A78A4130862}" dt="2019-05-03T10:28:45.924" v="0" actId="14100"/>
          <ac:spMkLst>
            <pc:docMk/>
            <pc:sldMk cId="883540178" sldId="258"/>
            <ac:spMk id="5" creationId="{4E30C641-4386-4940-84B4-6A07D3EA6A57}"/>
          </ac:spMkLst>
        </pc:spChg>
        <pc:spChg chg="mod">
          <ac:chgData name="Johnny Daugaard" userId="2fa7bebf0b1bcb5c" providerId="LiveId" clId="{35A5DE54-E78A-4A56-A694-6A78A4130862}" dt="2019-05-03T10:33:25.217" v="10" actId="20577"/>
          <ac:spMkLst>
            <pc:docMk/>
            <pc:sldMk cId="883540178" sldId="258"/>
            <ac:spMk id="13" creationId="{3C65473D-209B-4905-A36C-20A8882C3C6E}"/>
          </ac:spMkLst>
        </pc:spChg>
        <pc:graphicFrameChg chg="mod">
          <ac:chgData name="Johnny Daugaard" userId="2fa7bebf0b1bcb5c" providerId="LiveId" clId="{35A5DE54-E78A-4A56-A694-6A78A4130862}" dt="2019-05-03T10:32:58.069" v="6" actId="1035"/>
          <ac:graphicFrameMkLst>
            <pc:docMk/>
            <pc:sldMk cId="883540178" sldId="258"/>
            <ac:graphicFrameMk id="12" creationId="{B9B9CF48-D502-4E72-8EAE-D3BB3FFC4F0A}"/>
          </ac:graphicFrameMkLst>
        </pc:graphicFrameChg>
      </pc:sldChg>
      <pc:sldChg chg="ord">
        <pc:chgData name="Johnny Daugaard" userId="2fa7bebf0b1bcb5c" providerId="LiveId" clId="{35A5DE54-E78A-4A56-A694-6A78A4130862}" dt="2019-05-13T09:47:26.520" v="2881"/>
        <pc:sldMkLst>
          <pc:docMk/>
          <pc:sldMk cId="1298258702" sldId="259"/>
        </pc:sldMkLst>
      </pc:sldChg>
      <pc:sldChg chg="addSp delSp modSp add">
        <pc:chgData name="Johnny Daugaard" userId="2fa7bebf0b1bcb5c" providerId="LiveId" clId="{35A5DE54-E78A-4A56-A694-6A78A4130862}" dt="2019-05-13T09:54:49.299" v="3055" actId="20577"/>
        <pc:sldMkLst>
          <pc:docMk/>
          <pc:sldMk cId="1680065306" sldId="260"/>
        </pc:sldMkLst>
        <pc:spChg chg="add mod">
          <ac:chgData name="Johnny Daugaard" userId="2fa7bebf0b1bcb5c" providerId="LiveId" clId="{35A5DE54-E78A-4A56-A694-6A78A4130862}" dt="2019-05-13T09:54:49.299" v="3055" actId="20577"/>
          <ac:spMkLst>
            <pc:docMk/>
            <pc:sldMk cId="1680065306" sldId="260"/>
            <ac:spMk id="12" creationId="{8FEFD2C3-7797-4EC1-9718-9742C5846C5C}"/>
          </ac:spMkLst>
        </pc:spChg>
        <pc:spChg chg="add mod">
          <ac:chgData name="Johnny Daugaard" userId="2fa7bebf0b1bcb5c" providerId="LiveId" clId="{35A5DE54-E78A-4A56-A694-6A78A4130862}" dt="2019-05-13T09:54:22.915" v="3035" actId="1035"/>
          <ac:spMkLst>
            <pc:docMk/>
            <pc:sldMk cId="1680065306" sldId="260"/>
            <ac:spMk id="13" creationId="{3C894C6C-8D77-4694-BCE9-0A732333AFE8}"/>
          </ac:spMkLst>
        </pc:spChg>
        <pc:spChg chg="add mod">
          <ac:chgData name="Johnny Daugaard" userId="2fa7bebf0b1bcb5c" providerId="LiveId" clId="{35A5DE54-E78A-4A56-A694-6A78A4130862}" dt="2019-05-13T09:54:22.915" v="3035" actId="1035"/>
          <ac:spMkLst>
            <pc:docMk/>
            <pc:sldMk cId="1680065306" sldId="260"/>
            <ac:spMk id="14" creationId="{4B42C3A2-D493-4662-BBC6-5789196CE3B6}"/>
          </ac:spMkLst>
        </pc:spChg>
        <pc:spChg chg="add mod">
          <ac:chgData name="Johnny Daugaard" userId="2fa7bebf0b1bcb5c" providerId="LiveId" clId="{35A5DE54-E78A-4A56-A694-6A78A4130862}" dt="2019-05-13T09:54:22.915" v="3035" actId="1035"/>
          <ac:spMkLst>
            <pc:docMk/>
            <pc:sldMk cId="1680065306" sldId="260"/>
            <ac:spMk id="15" creationId="{C515FBBF-A2BA-4413-AA49-F7F76A236938}"/>
          </ac:spMkLst>
        </pc:spChg>
        <pc:spChg chg="add mod">
          <ac:chgData name="Johnny Daugaard" userId="2fa7bebf0b1bcb5c" providerId="LiveId" clId="{35A5DE54-E78A-4A56-A694-6A78A4130862}" dt="2019-05-13T09:54:22.915" v="3035" actId="1035"/>
          <ac:spMkLst>
            <pc:docMk/>
            <pc:sldMk cId="1680065306" sldId="260"/>
            <ac:spMk id="16" creationId="{9B6F8311-991B-47C6-AE0A-810AC13F2376}"/>
          </ac:spMkLst>
        </pc:spChg>
        <pc:spChg chg="add mod">
          <ac:chgData name="Johnny Daugaard" userId="2fa7bebf0b1bcb5c" providerId="LiveId" clId="{35A5DE54-E78A-4A56-A694-6A78A4130862}" dt="2019-05-13T09:54:22.915" v="3035" actId="1035"/>
          <ac:spMkLst>
            <pc:docMk/>
            <pc:sldMk cId="1680065306" sldId="260"/>
            <ac:spMk id="17" creationId="{55836CA8-4CD6-4B51-919C-4C5E25352812}"/>
          </ac:spMkLst>
        </pc:spChg>
        <pc:spChg chg="add">
          <ac:chgData name="Johnny Daugaard" userId="2fa7bebf0b1bcb5c" providerId="LiveId" clId="{35A5DE54-E78A-4A56-A694-6A78A4130862}" dt="2019-05-13T09:47:01.811" v="2880"/>
          <ac:spMkLst>
            <pc:docMk/>
            <pc:sldMk cId="1680065306" sldId="260"/>
            <ac:spMk id="18" creationId="{B93B6680-BF16-4E35-A2BE-8BC530B0BAF1}"/>
          </ac:spMkLst>
        </pc:spChg>
        <pc:spChg chg="mod">
          <ac:chgData name="Johnny Daugaard" userId="2fa7bebf0b1bcb5c" providerId="LiveId" clId="{35A5DE54-E78A-4A56-A694-6A78A4130862}" dt="2019-05-13T09:08:22.434" v="40" actId="20577"/>
          <ac:spMkLst>
            <pc:docMk/>
            <pc:sldMk cId="1680065306" sldId="260"/>
            <ac:spMk id="27" creationId="{A739F14D-B812-4673-A7C0-016266B2665B}"/>
          </ac:spMkLst>
        </pc:spChg>
        <pc:spChg chg="mod">
          <ac:chgData name="Johnny Daugaard" userId="2fa7bebf0b1bcb5c" providerId="LiveId" clId="{35A5DE54-E78A-4A56-A694-6A78A4130862}" dt="2019-05-13T09:18:58.018" v="915" actId="1035"/>
          <ac:spMkLst>
            <pc:docMk/>
            <pc:sldMk cId="1680065306" sldId="260"/>
            <ac:spMk id="28" creationId="{9237E62E-8966-4A72-B92C-48EA92AEFC5B}"/>
          </ac:spMkLst>
        </pc:spChg>
        <pc:spChg chg="mod">
          <ac:chgData name="Johnny Daugaard" userId="2fa7bebf0b1bcb5c" providerId="LiveId" clId="{35A5DE54-E78A-4A56-A694-6A78A4130862}" dt="2019-05-13T09:54:22.915" v="3035" actId="1035"/>
          <ac:spMkLst>
            <pc:docMk/>
            <pc:sldMk cId="1680065306" sldId="260"/>
            <ac:spMk id="29" creationId="{598C7384-E9A5-46A0-A892-60FED2D31D50}"/>
          </ac:spMkLst>
        </pc:spChg>
        <pc:spChg chg="mod">
          <ac:chgData name="Johnny Daugaard" userId="2fa7bebf0b1bcb5c" providerId="LiveId" clId="{35A5DE54-E78A-4A56-A694-6A78A4130862}" dt="2019-05-13T09:54:19.285" v="3032" actId="14100"/>
          <ac:spMkLst>
            <pc:docMk/>
            <pc:sldMk cId="1680065306" sldId="260"/>
            <ac:spMk id="30" creationId="{85DC126E-9AB9-4FCB-8E16-B9FC232B7F6A}"/>
          </ac:spMkLst>
        </pc:spChg>
        <pc:spChg chg="mod">
          <ac:chgData name="Johnny Daugaard" userId="2fa7bebf0b1bcb5c" providerId="LiveId" clId="{35A5DE54-E78A-4A56-A694-6A78A4130862}" dt="2019-05-13T09:54:22.915" v="3035" actId="1035"/>
          <ac:spMkLst>
            <pc:docMk/>
            <pc:sldMk cId="1680065306" sldId="260"/>
            <ac:spMk id="31" creationId="{EB621201-1AA2-4071-9E40-E1062A685F5A}"/>
          </ac:spMkLst>
        </pc:spChg>
        <pc:spChg chg="del">
          <ac:chgData name="Johnny Daugaard" userId="2fa7bebf0b1bcb5c" providerId="LiveId" clId="{35A5DE54-E78A-4A56-A694-6A78A4130862}" dt="2019-05-13T09:18:04.012" v="828" actId="478"/>
          <ac:spMkLst>
            <pc:docMk/>
            <pc:sldMk cId="1680065306" sldId="260"/>
            <ac:spMk id="32" creationId="{D5A40379-A557-437C-9258-12FAD7A50AAA}"/>
          </ac:spMkLst>
        </pc:spChg>
        <pc:spChg chg="del">
          <ac:chgData name="Johnny Daugaard" userId="2fa7bebf0b1bcb5c" providerId="LiveId" clId="{35A5DE54-E78A-4A56-A694-6A78A4130862}" dt="2019-05-13T09:18:04.012" v="828" actId="478"/>
          <ac:spMkLst>
            <pc:docMk/>
            <pc:sldMk cId="1680065306" sldId="260"/>
            <ac:spMk id="33" creationId="{A7291F82-60A2-4ADD-8F9D-48FF2026F3A9}"/>
          </ac:spMkLst>
        </pc:spChg>
        <pc:spChg chg="del mod">
          <ac:chgData name="Johnny Daugaard" userId="2fa7bebf0b1bcb5c" providerId="LiveId" clId="{35A5DE54-E78A-4A56-A694-6A78A4130862}" dt="2019-05-13T09:53:58.865" v="3020" actId="478"/>
          <ac:spMkLst>
            <pc:docMk/>
            <pc:sldMk cId="1680065306" sldId="260"/>
            <ac:spMk id="36" creationId="{E2056CA8-1D97-4E21-B175-42DF5B680436}"/>
          </ac:spMkLst>
        </pc:spChg>
        <pc:spChg chg="mod">
          <ac:chgData name="Johnny Daugaard" userId="2fa7bebf0b1bcb5c" providerId="LiveId" clId="{35A5DE54-E78A-4A56-A694-6A78A4130862}" dt="2019-05-13T09:54:22.915" v="3035" actId="1035"/>
          <ac:spMkLst>
            <pc:docMk/>
            <pc:sldMk cId="1680065306" sldId="260"/>
            <ac:spMk id="37" creationId="{22738F96-2749-4236-B886-5BF09EC695A9}"/>
          </ac:spMkLst>
        </pc:spChg>
        <pc:spChg chg="del">
          <ac:chgData name="Johnny Daugaard" userId="2fa7bebf0b1bcb5c" providerId="LiveId" clId="{35A5DE54-E78A-4A56-A694-6A78A4130862}" dt="2019-05-13T09:18:04.012" v="828" actId="478"/>
          <ac:spMkLst>
            <pc:docMk/>
            <pc:sldMk cId="1680065306" sldId="260"/>
            <ac:spMk id="38" creationId="{AF3C95E4-67EE-45CF-A0D3-676CBC35EB2A}"/>
          </ac:spMkLst>
        </pc:spChg>
      </pc:sldChg>
      <pc:sldChg chg="addSp delSp modSp add ord">
        <pc:chgData name="Johnny Daugaard" userId="2fa7bebf0b1bcb5c" providerId="LiveId" clId="{35A5DE54-E78A-4A56-A694-6A78A4130862}" dt="2019-05-13T09:53:33.907" v="3019" actId="1076"/>
        <pc:sldMkLst>
          <pc:docMk/>
          <pc:sldMk cId="4236489548" sldId="261"/>
        </pc:sldMkLst>
        <pc:spChg chg="del">
          <ac:chgData name="Johnny Daugaard" userId="2fa7bebf0b1bcb5c" providerId="LiveId" clId="{35A5DE54-E78A-4A56-A694-6A78A4130862}" dt="2019-05-13T09:24:38.683" v="1217" actId="478"/>
          <ac:spMkLst>
            <pc:docMk/>
            <pc:sldMk cId="4236489548" sldId="261"/>
            <ac:spMk id="12" creationId="{8FEFD2C3-7797-4EC1-9718-9742C5846C5C}"/>
          </ac:spMkLst>
        </pc:spChg>
        <pc:spChg chg="del">
          <ac:chgData name="Johnny Daugaard" userId="2fa7bebf0b1bcb5c" providerId="LiveId" clId="{35A5DE54-E78A-4A56-A694-6A78A4130862}" dt="2019-05-13T09:33:02.260" v="1843" actId="478"/>
          <ac:spMkLst>
            <pc:docMk/>
            <pc:sldMk cId="4236489548" sldId="261"/>
            <ac:spMk id="13" creationId="{3C894C6C-8D77-4694-BCE9-0A732333AFE8}"/>
          </ac:spMkLst>
        </pc:spChg>
        <pc:spChg chg="mod">
          <ac:chgData name="Johnny Daugaard" userId="2fa7bebf0b1bcb5c" providerId="LiveId" clId="{35A5DE54-E78A-4A56-A694-6A78A4130862}" dt="2019-05-13T09:52:17.021" v="3003" actId="1076"/>
          <ac:spMkLst>
            <pc:docMk/>
            <pc:sldMk cId="4236489548" sldId="261"/>
            <ac:spMk id="14" creationId="{4B42C3A2-D493-4662-BBC6-5789196CE3B6}"/>
          </ac:spMkLst>
        </pc:spChg>
        <pc:spChg chg="mod">
          <ac:chgData name="Johnny Daugaard" userId="2fa7bebf0b1bcb5c" providerId="LiveId" clId="{35A5DE54-E78A-4A56-A694-6A78A4130862}" dt="2019-05-13T09:51:56.785" v="2998" actId="14100"/>
          <ac:spMkLst>
            <pc:docMk/>
            <pc:sldMk cId="4236489548" sldId="261"/>
            <ac:spMk id="15" creationId="{C515FBBF-A2BA-4413-AA49-F7F76A236938}"/>
          </ac:spMkLst>
        </pc:spChg>
        <pc:spChg chg="mod">
          <ac:chgData name="Johnny Daugaard" userId="2fa7bebf0b1bcb5c" providerId="LiveId" clId="{35A5DE54-E78A-4A56-A694-6A78A4130862}" dt="2019-05-13T09:52:11.511" v="3002" actId="1036"/>
          <ac:spMkLst>
            <pc:docMk/>
            <pc:sldMk cId="4236489548" sldId="261"/>
            <ac:spMk id="16" creationId="{9B6F8311-991B-47C6-AE0A-810AC13F2376}"/>
          </ac:spMkLst>
        </pc:spChg>
        <pc:spChg chg="del mod">
          <ac:chgData name="Johnny Daugaard" userId="2fa7bebf0b1bcb5c" providerId="LiveId" clId="{35A5DE54-E78A-4A56-A694-6A78A4130862}" dt="2019-05-13T09:35:34.741" v="1959" actId="478"/>
          <ac:spMkLst>
            <pc:docMk/>
            <pc:sldMk cId="4236489548" sldId="261"/>
            <ac:spMk id="17" creationId="{55836CA8-4CD6-4B51-919C-4C5E25352812}"/>
          </ac:spMkLst>
        </pc:spChg>
        <pc:spChg chg="add mod">
          <ac:chgData name="Johnny Daugaard" userId="2fa7bebf0b1bcb5c" providerId="LiveId" clId="{35A5DE54-E78A-4A56-A694-6A78A4130862}" dt="2019-05-13T09:53:33.907" v="3019" actId="1076"/>
          <ac:spMkLst>
            <pc:docMk/>
            <pc:sldMk cId="4236489548" sldId="261"/>
            <ac:spMk id="18" creationId="{71AE2A00-588B-40DC-8DC1-B706357E2DFF}"/>
          </ac:spMkLst>
        </pc:spChg>
        <pc:spChg chg="add mod">
          <ac:chgData name="Johnny Daugaard" userId="2fa7bebf0b1bcb5c" providerId="LiveId" clId="{35A5DE54-E78A-4A56-A694-6A78A4130862}" dt="2019-05-13T09:52:04.326" v="2999" actId="1076"/>
          <ac:spMkLst>
            <pc:docMk/>
            <pc:sldMk cId="4236489548" sldId="261"/>
            <ac:spMk id="19" creationId="{3CFFA0BC-6D2B-4D87-AF82-9EDCA8E5F27B}"/>
          </ac:spMkLst>
        </pc:spChg>
        <pc:spChg chg="add">
          <ac:chgData name="Johnny Daugaard" userId="2fa7bebf0b1bcb5c" providerId="LiveId" clId="{35A5DE54-E78A-4A56-A694-6A78A4130862}" dt="2019-05-13T09:46:57.558" v="2879"/>
          <ac:spMkLst>
            <pc:docMk/>
            <pc:sldMk cId="4236489548" sldId="261"/>
            <ac:spMk id="20" creationId="{31D5D95F-9003-4E81-A30F-FB7E103F21CB}"/>
          </ac:spMkLst>
        </pc:spChg>
        <pc:spChg chg="mod">
          <ac:chgData name="Johnny Daugaard" userId="2fa7bebf0b1bcb5c" providerId="LiveId" clId="{35A5DE54-E78A-4A56-A694-6A78A4130862}" dt="2019-05-13T09:24:06.472" v="1215" actId="20577"/>
          <ac:spMkLst>
            <pc:docMk/>
            <pc:sldMk cId="4236489548" sldId="261"/>
            <ac:spMk id="27" creationId="{A739F14D-B812-4673-A7C0-016266B2665B}"/>
          </ac:spMkLst>
        </pc:spChg>
        <pc:spChg chg="del">
          <ac:chgData name="Johnny Daugaard" userId="2fa7bebf0b1bcb5c" providerId="LiveId" clId="{35A5DE54-E78A-4A56-A694-6A78A4130862}" dt="2019-05-13T09:25:07.275" v="1222" actId="478"/>
          <ac:spMkLst>
            <pc:docMk/>
            <pc:sldMk cId="4236489548" sldId="261"/>
            <ac:spMk id="28" creationId="{9237E62E-8966-4A72-B92C-48EA92AEFC5B}"/>
          </ac:spMkLst>
        </pc:spChg>
        <pc:spChg chg="del mod">
          <ac:chgData name="Johnny Daugaard" userId="2fa7bebf0b1bcb5c" providerId="LiveId" clId="{35A5DE54-E78A-4A56-A694-6A78A4130862}" dt="2019-05-13T09:33:02.260" v="1843" actId="478"/>
          <ac:spMkLst>
            <pc:docMk/>
            <pc:sldMk cId="4236489548" sldId="261"/>
            <ac:spMk id="29" creationId="{598C7384-E9A5-46A0-A892-60FED2D31D50}"/>
          </ac:spMkLst>
        </pc:spChg>
        <pc:spChg chg="mod">
          <ac:chgData name="Johnny Daugaard" userId="2fa7bebf0b1bcb5c" providerId="LiveId" clId="{35A5DE54-E78A-4A56-A694-6A78A4130862}" dt="2019-05-13T09:53:29.129" v="3018" actId="14100"/>
          <ac:spMkLst>
            <pc:docMk/>
            <pc:sldMk cId="4236489548" sldId="261"/>
            <ac:spMk id="30" creationId="{85DC126E-9AB9-4FCB-8E16-B9FC232B7F6A}"/>
          </ac:spMkLst>
        </pc:spChg>
        <pc:spChg chg="del">
          <ac:chgData name="Johnny Daugaard" userId="2fa7bebf0b1bcb5c" providerId="LiveId" clId="{35A5DE54-E78A-4A56-A694-6A78A4130862}" dt="2019-05-13T09:33:02.260" v="1843" actId="478"/>
          <ac:spMkLst>
            <pc:docMk/>
            <pc:sldMk cId="4236489548" sldId="261"/>
            <ac:spMk id="31" creationId="{EB621201-1AA2-4071-9E40-E1062A685F5A}"/>
          </ac:spMkLst>
        </pc:spChg>
        <pc:spChg chg="del">
          <ac:chgData name="Johnny Daugaard" userId="2fa7bebf0b1bcb5c" providerId="LiveId" clId="{35A5DE54-E78A-4A56-A694-6A78A4130862}" dt="2019-05-13T09:24:33.252" v="1216" actId="478"/>
          <ac:spMkLst>
            <pc:docMk/>
            <pc:sldMk cId="4236489548" sldId="261"/>
            <ac:spMk id="36" creationId="{E2056CA8-1D97-4E21-B175-42DF5B680436}"/>
          </ac:spMkLst>
        </pc:spChg>
        <pc:spChg chg="del mod">
          <ac:chgData name="Johnny Daugaard" userId="2fa7bebf0b1bcb5c" providerId="LiveId" clId="{35A5DE54-E78A-4A56-A694-6A78A4130862}" dt="2019-05-13T09:33:02.260" v="1843" actId="478"/>
          <ac:spMkLst>
            <pc:docMk/>
            <pc:sldMk cId="4236489548" sldId="261"/>
            <ac:spMk id="37" creationId="{22738F96-2749-4236-B886-5BF09EC695A9}"/>
          </ac:spMkLst>
        </pc:spChg>
      </pc:sldChg>
      <pc:sldChg chg="add del">
        <pc:chgData name="Johnny Daugaard" userId="2fa7bebf0b1bcb5c" providerId="LiveId" clId="{35A5DE54-E78A-4A56-A694-6A78A4130862}" dt="2019-05-13T09:24:50.671" v="1219" actId="2696"/>
        <pc:sldMkLst>
          <pc:docMk/>
          <pc:sldMk cId="378615334" sldId="26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C60588-562D-4065-9A9D-1548A3C31FF5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1E861E7-4CD2-4E2E-BE5D-49994E22870D}">
      <dgm:prSet phldrT="[Text]" custT="1"/>
      <dgm:spPr/>
      <dgm:t>
        <a:bodyPr/>
        <a:lstStyle/>
        <a:p>
          <a:r>
            <a:rPr lang="en-IN" sz="1000" dirty="0"/>
            <a:t>Time to Market</a:t>
          </a:r>
          <a:endParaRPr lang="en-US" sz="1000" dirty="0"/>
        </a:p>
      </dgm:t>
    </dgm:pt>
    <dgm:pt modelId="{1FD60B36-AE91-4857-9131-A17FBEC4F35D}" type="parTrans" cxnId="{9F3B5E75-D15D-4D94-8B38-1DDC4D8A7BD5}">
      <dgm:prSet/>
      <dgm:spPr/>
      <dgm:t>
        <a:bodyPr/>
        <a:lstStyle/>
        <a:p>
          <a:endParaRPr lang="en-US" sz="1000"/>
        </a:p>
      </dgm:t>
    </dgm:pt>
    <dgm:pt modelId="{9863C61B-3BB0-40B0-95A1-7B23942D3D72}" type="sibTrans" cxnId="{9F3B5E75-D15D-4D94-8B38-1DDC4D8A7BD5}">
      <dgm:prSet/>
      <dgm:spPr/>
      <dgm:t>
        <a:bodyPr/>
        <a:lstStyle/>
        <a:p>
          <a:endParaRPr lang="en-US" sz="1000"/>
        </a:p>
      </dgm:t>
    </dgm:pt>
    <dgm:pt modelId="{6F584983-19E0-44EA-9D5D-90C628409795}">
      <dgm:prSet phldrT="[Text]" custT="1"/>
      <dgm:spPr/>
      <dgm:t>
        <a:bodyPr/>
        <a:lstStyle/>
        <a:p>
          <a:r>
            <a:rPr lang="en-IN" sz="1000" dirty="0"/>
            <a:t>Cost Transformation</a:t>
          </a:r>
          <a:endParaRPr lang="en-US" sz="1000" dirty="0"/>
        </a:p>
      </dgm:t>
    </dgm:pt>
    <dgm:pt modelId="{D6263AB9-74BF-40CA-A090-5C3B94D682D8}" type="parTrans" cxnId="{53F911DC-F2DD-4E3A-9DCC-B5C7D6110F58}">
      <dgm:prSet/>
      <dgm:spPr/>
      <dgm:t>
        <a:bodyPr/>
        <a:lstStyle/>
        <a:p>
          <a:endParaRPr lang="en-US" sz="1000"/>
        </a:p>
      </dgm:t>
    </dgm:pt>
    <dgm:pt modelId="{F7ECC552-AA32-4FBD-98AF-82806ED37574}" type="sibTrans" cxnId="{53F911DC-F2DD-4E3A-9DCC-B5C7D6110F58}">
      <dgm:prSet/>
      <dgm:spPr/>
      <dgm:t>
        <a:bodyPr/>
        <a:lstStyle/>
        <a:p>
          <a:endParaRPr lang="en-US" sz="1000"/>
        </a:p>
      </dgm:t>
    </dgm:pt>
    <dgm:pt modelId="{8BE47B00-29A0-4046-A2BF-083239FAC65E}">
      <dgm:prSet phldrT="[Text]" custT="1"/>
      <dgm:spPr/>
      <dgm:t>
        <a:bodyPr/>
        <a:lstStyle/>
        <a:p>
          <a:r>
            <a:rPr lang="en-IN" sz="1000" dirty="0"/>
            <a:t>Efficiency Gain</a:t>
          </a:r>
          <a:endParaRPr lang="en-US" sz="1000" dirty="0"/>
        </a:p>
      </dgm:t>
    </dgm:pt>
    <dgm:pt modelId="{723B9DD2-4150-4BA5-9642-E10BC348E5A0}" type="parTrans" cxnId="{0236452C-EA4B-47DC-8B95-A3E65B17C227}">
      <dgm:prSet/>
      <dgm:spPr/>
      <dgm:t>
        <a:bodyPr/>
        <a:lstStyle/>
        <a:p>
          <a:endParaRPr lang="en-US" sz="1000"/>
        </a:p>
      </dgm:t>
    </dgm:pt>
    <dgm:pt modelId="{1064E951-9507-4DEE-8361-EE47E8386D5D}" type="sibTrans" cxnId="{0236452C-EA4B-47DC-8B95-A3E65B17C227}">
      <dgm:prSet/>
      <dgm:spPr/>
      <dgm:t>
        <a:bodyPr/>
        <a:lstStyle/>
        <a:p>
          <a:endParaRPr lang="en-US" sz="1000"/>
        </a:p>
      </dgm:t>
    </dgm:pt>
    <dgm:pt modelId="{03095D0F-BE2D-44C1-A7BF-B52C12A12798}" type="pres">
      <dgm:prSet presAssocID="{4BC60588-562D-4065-9A9D-1548A3C31FF5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5423AAE0-18FB-438B-8038-29154B8EBFF4}" type="pres">
      <dgm:prSet presAssocID="{71E861E7-4CD2-4E2E-BE5D-49994E22870D}" presName="Accent1" presStyleCnt="0"/>
      <dgm:spPr/>
    </dgm:pt>
    <dgm:pt modelId="{AA55E8B7-F914-453E-9C87-35DD9B6C6151}" type="pres">
      <dgm:prSet presAssocID="{71E861E7-4CD2-4E2E-BE5D-49994E22870D}" presName="Accent" presStyleLbl="node1" presStyleIdx="0" presStyleCnt="3"/>
      <dgm:spPr>
        <a:solidFill>
          <a:srgbClr val="002060"/>
        </a:solidFill>
      </dgm:spPr>
    </dgm:pt>
    <dgm:pt modelId="{489AB044-4F8C-48F9-82EB-5C10BC2BB1C3}" type="pres">
      <dgm:prSet presAssocID="{71E861E7-4CD2-4E2E-BE5D-49994E22870D}" presName="Parent1" presStyleLbl="revTx" presStyleIdx="0" presStyleCnt="3" custLinFactNeighborY="-1488">
        <dgm:presLayoutVars>
          <dgm:chMax val="1"/>
          <dgm:chPref val="1"/>
          <dgm:bulletEnabled val="1"/>
        </dgm:presLayoutVars>
      </dgm:prSet>
      <dgm:spPr/>
    </dgm:pt>
    <dgm:pt modelId="{35B6E52E-2CCA-4175-B581-30CE2C965519}" type="pres">
      <dgm:prSet presAssocID="{6F584983-19E0-44EA-9D5D-90C628409795}" presName="Accent2" presStyleCnt="0"/>
      <dgm:spPr/>
    </dgm:pt>
    <dgm:pt modelId="{AA5E9B5F-35A9-46CC-B391-E5FA9E696951}" type="pres">
      <dgm:prSet presAssocID="{6F584983-19E0-44EA-9D5D-90C628409795}" presName="Accent" presStyleLbl="node1" presStyleIdx="1" presStyleCnt="3"/>
      <dgm:spPr>
        <a:solidFill>
          <a:srgbClr val="002060"/>
        </a:solidFill>
      </dgm:spPr>
    </dgm:pt>
    <dgm:pt modelId="{0B71CDB5-2ED7-4106-AF36-65C500D3D808}" type="pres">
      <dgm:prSet presAssocID="{6F584983-19E0-44EA-9D5D-90C628409795}" presName="Parent2" presStyleLbl="revTx" presStyleIdx="1" presStyleCnt="3" custLinFactNeighborY="-4464">
        <dgm:presLayoutVars>
          <dgm:chMax val="1"/>
          <dgm:chPref val="1"/>
          <dgm:bulletEnabled val="1"/>
        </dgm:presLayoutVars>
      </dgm:prSet>
      <dgm:spPr/>
    </dgm:pt>
    <dgm:pt modelId="{BD857DBE-B034-460F-946A-8DB7FCC7E64B}" type="pres">
      <dgm:prSet presAssocID="{8BE47B00-29A0-4046-A2BF-083239FAC65E}" presName="Accent3" presStyleCnt="0"/>
      <dgm:spPr/>
    </dgm:pt>
    <dgm:pt modelId="{FF9DA00A-0274-47EC-A5BF-4E9C2E01C3E6}" type="pres">
      <dgm:prSet presAssocID="{8BE47B00-29A0-4046-A2BF-083239FAC65E}" presName="Accent" presStyleLbl="node1" presStyleIdx="2" presStyleCnt="3" custLinFactNeighborY="-2972"/>
      <dgm:spPr>
        <a:solidFill>
          <a:srgbClr val="002060"/>
        </a:solidFill>
      </dgm:spPr>
    </dgm:pt>
    <dgm:pt modelId="{48741585-BC5E-48F2-8CF4-B2E521ED7BD1}" type="pres">
      <dgm:prSet presAssocID="{8BE47B00-29A0-4046-A2BF-083239FAC65E}" presName="Parent3" presStyleLbl="revTx" presStyleIdx="2" presStyleCnt="3" custLinFactNeighborY="-4464">
        <dgm:presLayoutVars>
          <dgm:chMax val="1"/>
          <dgm:chPref val="1"/>
          <dgm:bulletEnabled val="1"/>
        </dgm:presLayoutVars>
      </dgm:prSet>
      <dgm:spPr/>
    </dgm:pt>
  </dgm:ptLst>
  <dgm:cxnLst>
    <dgm:cxn modelId="{56D71002-5C5F-4A17-820D-67C1FBD320CB}" type="presOf" srcId="{71E861E7-4CD2-4E2E-BE5D-49994E22870D}" destId="{489AB044-4F8C-48F9-82EB-5C10BC2BB1C3}" srcOrd="0" destOrd="0" presId="urn:microsoft.com/office/officeart/2009/layout/CircleArrowProcess"/>
    <dgm:cxn modelId="{A4716A05-E388-4047-B79F-BA9D5AA0FCE0}" type="presOf" srcId="{4BC60588-562D-4065-9A9D-1548A3C31FF5}" destId="{03095D0F-BE2D-44C1-A7BF-B52C12A12798}" srcOrd="0" destOrd="0" presId="urn:microsoft.com/office/officeart/2009/layout/CircleArrowProcess"/>
    <dgm:cxn modelId="{0236452C-EA4B-47DC-8B95-A3E65B17C227}" srcId="{4BC60588-562D-4065-9A9D-1548A3C31FF5}" destId="{8BE47B00-29A0-4046-A2BF-083239FAC65E}" srcOrd="2" destOrd="0" parTransId="{723B9DD2-4150-4BA5-9642-E10BC348E5A0}" sibTransId="{1064E951-9507-4DEE-8361-EE47E8386D5D}"/>
    <dgm:cxn modelId="{71E6362D-2E92-43CD-9D1F-DB3AB0FD88C9}" type="presOf" srcId="{6F584983-19E0-44EA-9D5D-90C628409795}" destId="{0B71CDB5-2ED7-4106-AF36-65C500D3D808}" srcOrd="0" destOrd="0" presId="urn:microsoft.com/office/officeart/2009/layout/CircleArrowProcess"/>
    <dgm:cxn modelId="{9F3B5E75-D15D-4D94-8B38-1DDC4D8A7BD5}" srcId="{4BC60588-562D-4065-9A9D-1548A3C31FF5}" destId="{71E861E7-4CD2-4E2E-BE5D-49994E22870D}" srcOrd="0" destOrd="0" parTransId="{1FD60B36-AE91-4857-9131-A17FBEC4F35D}" sibTransId="{9863C61B-3BB0-40B0-95A1-7B23942D3D72}"/>
    <dgm:cxn modelId="{53F911DC-F2DD-4E3A-9DCC-B5C7D6110F58}" srcId="{4BC60588-562D-4065-9A9D-1548A3C31FF5}" destId="{6F584983-19E0-44EA-9D5D-90C628409795}" srcOrd="1" destOrd="0" parTransId="{D6263AB9-74BF-40CA-A090-5C3B94D682D8}" sibTransId="{F7ECC552-AA32-4FBD-98AF-82806ED37574}"/>
    <dgm:cxn modelId="{65776EF5-6869-48AC-8492-67DAA2C3CDE7}" type="presOf" srcId="{8BE47B00-29A0-4046-A2BF-083239FAC65E}" destId="{48741585-BC5E-48F2-8CF4-B2E521ED7BD1}" srcOrd="0" destOrd="0" presId="urn:microsoft.com/office/officeart/2009/layout/CircleArrowProcess"/>
    <dgm:cxn modelId="{673B3688-14DF-479F-AC7E-9A1D7B218608}" type="presParOf" srcId="{03095D0F-BE2D-44C1-A7BF-B52C12A12798}" destId="{5423AAE0-18FB-438B-8038-29154B8EBFF4}" srcOrd="0" destOrd="0" presId="urn:microsoft.com/office/officeart/2009/layout/CircleArrowProcess"/>
    <dgm:cxn modelId="{F2B9358E-5BC9-47DC-A9E5-403E47FB1A31}" type="presParOf" srcId="{5423AAE0-18FB-438B-8038-29154B8EBFF4}" destId="{AA55E8B7-F914-453E-9C87-35DD9B6C6151}" srcOrd="0" destOrd="0" presId="urn:microsoft.com/office/officeart/2009/layout/CircleArrowProcess"/>
    <dgm:cxn modelId="{4F0169DD-FC48-4F98-9841-6414B1DE07CF}" type="presParOf" srcId="{03095D0F-BE2D-44C1-A7BF-B52C12A12798}" destId="{489AB044-4F8C-48F9-82EB-5C10BC2BB1C3}" srcOrd="1" destOrd="0" presId="urn:microsoft.com/office/officeart/2009/layout/CircleArrowProcess"/>
    <dgm:cxn modelId="{B97054D4-17A0-4127-9915-B54F14A143A6}" type="presParOf" srcId="{03095D0F-BE2D-44C1-A7BF-B52C12A12798}" destId="{35B6E52E-2CCA-4175-B581-30CE2C965519}" srcOrd="2" destOrd="0" presId="urn:microsoft.com/office/officeart/2009/layout/CircleArrowProcess"/>
    <dgm:cxn modelId="{36A1B912-CE7A-4A3D-AD57-AC4589618569}" type="presParOf" srcId="{35B6E52E-2CCA-4175-B581-30CE2C965519}" destId="{AA5E9B5F-35A9-46CC-B391-E5FA9E696951}" srcOrd="0" destOrd="0" presId="urn:microsoft.com/office/officeart/2009/layout/CircleArrowProcess"/>
    <dgm:cxn modelId="{5C23A7E0-2CD0-43DB-AEC0-6597D52FC238}" type="presParOf" srcId="{03095D0F-BE2D-44C1-A7BF-B52C12A12798}" destId="{0B71CDB5-2ED7-4106-AF36-65C500D3D808}" srcOrd="3" destOrd="0" presId="urn:microsoft.com/office/officeart/2009/layout/CircleArrowProcess"/>
    <dgm:cxn modelId="{8865CBB6-E776-4E81-8E09-A95C118B7C20}" type="presParOf" srcId="{03095D0F-BE2D-44C1-A7BF-B52C12A12798}" destId="{BD857DBE-B034-460F-946A-8DB7FCC7E64B}" srcOrd="4" destOrd="0" presId="urn:microsoft.com/office/officeart/2009/layout/CircleArrowProcess"/>
    <dgm:cxn modelId="{D673B24B-1403-464D-9BDB-7556F3D9C165}" type="presParOf" srcId="{BD857DBE-B034-460F-946A-8DB7FCC7E64B}" destId="{FF9DA00A-0274-47EC-A5BF-4E9C2E01C3E6}" srcOrd="0" destOrd="0" presId="urn:microsoft.com/office/officeart/2009/layout/CircleArrowProcess"/>
    <dgm:cxn modelId="{9F79B203-D97F-4F59-8FFC-8807480E3ED7}" type="presParOf" srcId="{03095D0F-BE2D-44C1-A7BF-B52C12A12798}" destId="{48741585-BC5E-48F2-8CF4-B2E521ED7BD1}" srcOrd="5" destOrd="0" presId="urn:microsoft.com/office/officeart/2009/layout/CircleArrowProcess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55E8B7-F914-453E-9C87-35DD9B6C6151}">
      <dsp:nvSpPr>
        <dsp:cNvPr id="0" name=""/>
        <dsp:cNvSpPr/>
      </dsp:nvSpPr>
      <dsp:spPr>
        <a:xfrm>
          <a:off x="617313" y="227176"/>
          <a:ext cx="1068311" cy="1068473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00206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AB044-4F8C-48F9-82EB-5C10BC2BB1C3}">
      <dsp:nvSpPr>
        <dsp:cNvPr id="0" name=""/>
        <dsp:cNvSpPr/>
      </dsp:nvSpPr>
      <dsp:spPr>
        <a:xfrm>
          <a:off x="853445" y="608512"/>
          <a:ext cx="593639" cy="296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Time to Market</a:t>
          </a:r>
          <a:endParaRPr lang="en-US" sz="1000" kern="1200" dirty="0"/>
        </a:p>
      </dsp:txBody>
      <dsp:txXfrm>
        <a:off x="853445" y="608512"/>
        <a:ext cx="593639" cy="296748"/>
      </dsp:txXfrm>
    </dsp:sp>
    <dsp:sp modelId="{AA5E9B5F-35A9-46CC-B391-E5FA9E696951}">
      <dsp:nvSpPr>
        <dsp:cNvPr id="0" name=""/>
        <dsp:cNvSpPr/>
      </dsp:nvSpPr>
      <dsp:spPr>
        <a:xfrm>
          <a:off x="320593" y="841094"/>
          <a:ext cx="1068311" cy="106847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00206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1CDB5-2ED7-4106-AF36-65C500D3D808}">
      <dsp:nvSpPr>
        <dsp:cNvPr id="0" name=""/>
        <dsp:cNvSpPr/>
      </dsp:nvSpPr>
      <dsp:spPr>
        <a:xfrm>
          <a:off x="557929" y="1217149"/>
          <a:ext cx="593639" cy="296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Cost Transformation</a:t>
          </a:r>
          <a:endParaRPr lang="en-US" sz="1000" kern="1200" dirty="0"/>
        </a:p>
      </dsp:txBody>
      <dsp:txXfrm>
        <a:off x="557929" y="1217149"/>
        <a:ext cx="593639" cy="296748"/>
      </dsp:txXfrm>
    </dsp:sp>
    <dsp:sp modelId="{FF9DA00A-0274-47EC-A5BF-4E9C2E01C3E6}">
      <dsp:nvSpPr>
        <dsp:cNvPr id="0" name=""/>
        <dsp:cNvSpPr/>
      </dsp:nvSpPr>
      <dsp:spPr>
        <a:xfrm>
          <a:off x="693348" y="1501188"/>
          <a:ext cx="917844" cy="91821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00206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741585-BC5E-48F2-8CF4-B2E521ED7BD1}">
      <dsp:nvSpPr>
        <dsp:cNvPr id="0" name=""/>
        <dsp:cNvSpPr/>
      </dsp:nvSpPr>
      <dsp:spPr>
        <a:xfrm>
          <a:off x="854849" y="1835506"/>
          <a:ext cx="593639" cy="296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Efficiency Gain</a:t>
          </a:r>
          <a:endParaRPr lang="en-US" sz="1000" kern="1200" dirty="0"/>
        </a:p>
      </dsp:txBody>
      <dsp:txXfrm>
        <a:off x="854849" y="1835506"/>
        <a:ext cx="593639" cy="296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0EAA-9D8F-4132-810F-C479DD7BB6C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2DA6-51E2-4B6A-BD8D-22157868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57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0EAA-9D8F-4132-810F-C479DD7BB6C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2DA6-51E2-4B6A-BD8D-22157868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7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0EAA-9D8F-4132-810F-C479DD7BB6C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2DA6-51E2-4B6A-BD8D-22157868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0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0EAA-9D8F-4132-810F-C479DD7BB6C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2DA6-51E2-4B6A-BD8D-22157868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2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0EAA-9D8F-4132-810F-C479DD7BB6C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2DA6-51E2-4B6A-BD8D-22157868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2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0EAA-9D8F-4132-810F-C479DD7BB6C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2DA6-51E2-4B6A-BD8D-22157868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5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0EAA-9D8F-4132-810F-C479DD7BB6C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2DA6-51E2-4B6A-BD8D-22157868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9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0EAA-9D8F-4132-810F-C479DD7BB6C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2DA6-51E2-4B6A-BD8D-22157868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7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promantus_final_600x150.png">
            <a:extLst>
              <a:ext uri="{FF2B5EF4-FFF2-40B4-BE49-F238E27FC236}">
                <a16:creationId xmlns:a16="http://schemas.microsoft.com/office/drawing/2014/main" id="{EDCD6B30-D04D-43DE-BD06-5DDD35AAF8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964" y="252811"/>
            <a:ext cx="2671551" cy="50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9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0EAA-9D8F-4132-810F-C479DD7BB6C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2DA6-51E2-4B6A-BD8D-22157868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1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0EAA-9D8F-4132-810F-C479DD7BB6C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2DA6-51E2-4B6A-BD8D-22157868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0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60EAA-9D8F-4132-810F-C479DD7BB6C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A2DA6-51E2-4B6A-BD8D-22157868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9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D1CD52-2F1E-42DA-BC28-A4B1F0D97275}"/>
              </a:ext>
            </a:extLst>
          </p:cNvPr>
          <p:cNvSpPr/>
          <p:nvPr/>
        </p:nvSpPr>
        <p:spPr>
          <a:xfrm>
            <a:off x="627797" y="1132755"/>
            <a:ext cx="5800299" cy="8199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dirty="0"/>
              <a:t>Behavior Driven Development</a:t>
            </a:r>
            <a:endParaRPr lang="en-US" sz="3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70E68D-B8CA-49D7-8704-F296840A2CA4}"/>
              </a:ext>
            </a:extLst>
          </p:cNvPr>
          <p:cNvSpPr txBox="1"/>
          <p:nvPr/>
        </p:nvSpPr>
        <p:spPr>
          <a:xfrm>
            <a:off x="2129043" y="2232230"/>
            <a:ext cx="432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50000"/>
                  </a:schemeClr>
                </a:solidFill>
              </a:rPr>
              <a:t>Get a 50% reduction in test activities as a result of increased use of </a:t>
            </a:r>
            <a:r>
              <a:rPr lang="en-IN" b="1" dirty="0">
                <a:solidFill>
                  <a:srgbClr val="002060"/>
                </a:solidFill>
              </a:rPr>
              <a:t>Automated Test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39C5C0-8C84-4885-9F9E-9D56C51B5FB7}"/>
              </a:ext>
            </a:extLst>
          </p:cNvPr>
          <p:cNvSpPr>
            <a:spLocks noChangeAspect="1"/>
          </p:cNvSpPr>
          <p:nvPr/>
        </p:nvSpPr>
        <p:spPr>
          <a:xfrm>
            <a:off x="3622821" y="4880770"/>
            <a:ext cx="1031451" cy="4929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99F74D-61C7-4925-BE8B-78E9A21AE1D1}"/>
              </a:ext>
            </a:extLst>
          </p:cNvPr>
          <p:cNvSpPr txBox="1"/>
          <p:nvPr/>
        </p:nvSpPr>
        <p:spPr>
          <a:xfrm>
            <a:off x="2129043" y="3183251"/>
            <a:ext cx="3671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50000"/>
                  </a:schemeClr>
                </a:solidFill>
              </a:rPr>
              <a:t>Get a 30% reduction in time spent on </a:t>
            </a:r>
            <a:r>
              <a:rPr lang="en-IN" b="1" dirty="0">
                <a:solidFill>
                  <a:srgbClr val="002060"/>
                </a:solidFill>
              </a:rPr>
              <a:t>Definition of Requirements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E37026-F4E6-47F9-9797-6644B3EE1668}"/>
              </a:ext>
            </a:extLst>
          </p:cNvPr>
          <p:cNvSpPr/>
          <p:nvPr/>
        </p:nvSpPr>
        <p:spPr>
          <a:xfrm>
            <a:off x="2129043" y="4172736"/>
            <a:ext cx="35347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>
                    <a:lumMod val="50000"/>
                  </a:schemeClr>
                </a:solidFill>
              </a:rPr>
              <a:t>Get a 16% savings from </a:t>
            </a:r>
          </a:p>
          <a:p>
            <a:r>
              <a:rPr lang="en-IN" b="1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IN" b="1" dirty="0">
                <a:solidFill>
                  <a:srgbClr val="002060"/>
                </a:solidFill>
              </a:rPr>
              <a:t>integration of CI/CD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67C7E74-3E70-4FB5-A7CA-6827050F94EF}"/>
              </a:ext>
            </a:extLst>
          </p:cNvPr>
          <p:cNvSpPr/>
          <p:nvPr/>
        </p:nvSpPr>
        <p:spPr>
          <a:xfrm>
            <a:off x="627796" y="8439356"/>
            <a:ext cx="5800299" cy="12283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b="1" dirty="0"/>
              <a:t>In total get a </a:t>
            </a:r>
          </a:p>
          <a:p>
            <a:pPr algn="ctr"/>
            <a:r>
              <a:rPr lang="da-DK" sz="2400" b="1" dirty="0"/>
              <a:t>20-30% reduction in development costs </a:t>
            </a:r>
          </a:p>
          <a:p>
            <a:pPr algn="ctr"/>
            <a:r>
              <a:rPr lang="da-DK" sz="2400" b="1" dirty="0"/>
              <a:t>as well as a higher end-to-end quality</a:t>
            </a:r>
            <a:endParaRPr lang="en-US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E2D4A0-0C90-4B0D-9E20-909EACC55D76}"/>
              </a:ext>
            </a:extLst>
          </p:cNvPr>
          <p:cNvSpPr/>
          <p:nvPr/>
        </p:nvSpPr>
        <p:spPr>
          <a:xfrm>
            <a:off x="721450" y="2118946"/>
            <a:ext cx="1258678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50%</a:t>
            </a:r>
          </a:p>
          <a:p>
            <a:pPr algn="ctr"/>
            <a:endParaRPr lang="da-DK" sz="1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da-DK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3</a:t>
            </a:r>
            <a:r>
              <a:rPr lang="en-US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0%</a:t>
            </a:r>
          </a:p>
          <a:p>
            <a:pPr algn="ctr"/>
            <a:endParaRPr lang="da-DK" sz="1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da-DK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</a:t>
            </a:r>
            <a:r>
              <a:rPr lang="en-US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6%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3C5656-0240-4CFF-901B-CFCA5CDD9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96" y="5157242"/>
            <a:ext cx="5800299" cy="304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8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739F14D-B812-4673-A7C0-016266B2665B}"/>
              </a:ext>
            </a:extLst>
          </p:cNvPr>
          <p:cNvSpPr/>
          <p:nvPr/>
        </p:nvSpPr>
        <p:spPr>
          <a:xfrm>
            <a:off x="627797" y="1146403"/>
            <a:ext cx="5800299" cy="8199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dirty="0"/>
              <a:t>The Traditional Challenges</a:t>
            </a:r>
            <a:endParaRPr lang="en-US" sz="32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37E62E-8966-4A72-B92C-48EA92AEFC5B}"/>
              </a:ext>
            </a:extLst>
          </p:cNvPr>
          <p:cNvSpPr/>
          <p:nvPr/>
        </p:nvSpPr>
        <p:spPr>
          <a:xfrm>
            <a:off x="627797" y="2431565"/>
            <a:ext cx="2047164" cy="8199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dirty="0"/>
              <a:t>Customer</a:t>
            </a:r>
            <a:endParaRPr lang="en-US" sz="2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8C7384-E9A5-46A0-A892-60FED2D31D50}"/>
              </a:ext>
            </a:extLst>
          </p:cNvPr>
          <p:cNvSpPr/>
          <p:nvPr/>
        </p:nvSpPr>
        <p:spPr>
          <a:xfrm>
            <a:off x="627797" y="5118419"/>
            <a:ext cx="2047164" cy="8199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dirty="0"/>
              <a:t>Supplier</a:t>
            </a:r>
            <a:endParaRPr lang="en-US" sz="24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DC126E-9AB9-4FCB-8E16-B9FC232B7F6A}"/>
              </a:ext>
            </a:extLst>
          </p:cNvPr>
          <p:cNvSpPr/>
          <p:nvPr/>
        </p:nvSpPr>
        <p:spPr>
          <a:xfrm>
            <a:off x="627797" y="2431565"/>
            <a:ext cx="5800299" cy="230832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B621201-1AA2-4071-9E40-E1062A685F5A}"/>
              </a:ext>
            </a:extLst>
          </p:cNvPr>
          <p:cNvSpPr/>
          <p:nvPr/>
        </p:nvSpPr>
        <p:spPr>
          <a:xfrm>
            <a:off x="627797" y="5118419"/>
            <a:ext cx="5800299" cy="16616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A40379-A557-437C-9258-12FAD7A50AAA}"/>
              </a:ext>
            </a:extLst>
          </p:cNvPr>
          <p:cNvSpPr/>
          <p:nvPr/>
        </p:nvSpPr>
        <p:spPr>
          <a:xfrm>
            <a:off x="627796" y="7172676"/>
            <a:ext cx="2801203" cy="8199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dirty="0"/>
              <a:t>Consequences</a:t>
            </a:r>
            <a:endParaRPr lang="en-US" sz="3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291F82-60A2-4ADD-8F9D-48FF2026F3A9}"/>
              </a:ext>
            </a:extLst>
          </p:cNvPr>
          <p:cNvSpPr/>
          <p:nvPr/>
        </p:nvSpPr>
        <p:spPr>
          <a:xfrm>
            <a:off x="627798" y="7172676"/>
            <a:ext cx="5800298" cy="16616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056CA8-1D97-4E21-B175-42DF5B680436}"/>
              </a:ext>
            </a:extLst>
          </p:cNvPr>
          <p:cNvSpPr txBox="1"/>
          <p:nvPr/>
        </p:nvSpPr>
        <p:spPr>
          <a:xfrm>
            <a:off x="2674961" y="2401892"/>
            <a:ext cx="37258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Long time from identification of the needs until actual implementation is completed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quality team is normally involved late in the process leading to defect leakage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Traditional agile development requires many internal resources to do manual testing</a:t>
            </a:r>
            <a:endParaRPr lang="en-IN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738F96-2749-4236-B886-5BF09EC695A9}"/>
              </a:ext>
            </a:extLst>
          </p:cNvPr>
          <p:cNvSpPr txBox="1"/>
          <p:nvPr/>
        </p:nvSpPr>
        <p:spPr>
          <a:xfrm>
            <a:off x="2674961" y="5095446"/>
            <a:ext cx="37531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/>
              <a:t>Frequent changes in requirements leads to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600" dirty="0"/>
              <a:t>Uncertainty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600" dirty="0"/>
              <a:t>Reduced quality in sprint planning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600"/>
              <a:t>Reduced access to right </a:t>
            </a:r>
            <a:r>
              <a:rPr lang="da-DK" sz="1600" dirty="0"/>
              <a:t>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600" dirty="0"/>
              <a:t>Interlock dependency problems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3C95E4-67EE-45CF-A0D3-676CBC35EB2A}"/>
              </a:ext>
            </a:extLst>
          </p:cNvPr>
          <p:cNvSpPr txBox="1"/>
          <p:nvPr/>
        </p:nvSpPr>
        <p:spPr>
          <a:xfrm>
            <a:off x="3835023" y="7218656"/>
            <a:ext cx="2429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/>
              <a:t>Change requests</a:t>
            </a:r>
            <a:endParaRPr lang="da-DK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/>
              <a:t>Contract discussions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/>
              <a:t>Cost overrun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/>
              <a:t>Time overrun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/>
              <a:t>Quality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/>
              <a:t>Integration problems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263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30C641-4386-4940-84B4-6A07D3EA6A57}"/>
              </a:ext>
            </a:extLst>
          </p:cNvPr>
          <p:cNvSpPr/>
          <p:nvPr/>
        </p:nvSpPr>
        <p:spPr>
          <a:xfrm>
            <a:off x="627797" y="2396519"/>
            <a:ext cx="5800299" cy="267386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74343E-5DA9-424D-868F-97F49F990F06}"/>
              </a:ext>
            </a:extLst>
          </p:cNvPr>
          <p:cNvSpPr/>
          <p:nvPr/>
        </p:nvSpPr>
        <p:spPr>
          <a:xfrm>
            <a:off x="627797" y="5517706"/>
            <a:ext cx="2732180" cy="8199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dirty="0"/>
              <a:t>Benefits</a:t>
            </a:r>
            <a:endParaRPr lang="en-US" sz="2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B0BAC3-79C3-479B-BADF-3FB8AC450EF0}"/>
              </a:ext>
            </a:extLst>
          </p:cNvPr>
          <p:cNvSpPr/>
          <p:nvPr/>
        </p:nvSpPr>
        <p:spPr>
          <a:xfrm>
            <a:off x="627796" y="5517705"/>
            <a:ext cx="5800299" cy="394018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4DBF0E-1DAA-43C5-877C-7C0E54639722}"/>
              </a:ext>
            </a:extLst>
          </p:cNvPr>
          <p:cNvSpPr txBox="1"/>
          <p:nvPr/>
        </p:nvSpPr>
        <p:spPr>
          <a:xfrm>
            <a:off x="627797" y="3603566"/>
            <a:ext cx="5800299" cy="142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63"/>
              </a:spcBef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BDD </a:t>
            </a:r>
            <a:r>
              <a:rPr lang="en-US" sz="1400" b="1" dirty="0">
                <a:solidFill>
                  <a:srgbClr val="002060"/>
                </a:solidFill>
              </a:rPr>
              <a:t>uses natural language </a:t>
            </a:r>
            <a:r>
              <a:rPr lang="en-US" sz="1400" dirty="0"/>
              <a:t>in a structured way (Gherkin language) to describe the ’future actual behavior’ of an application in a common notation that can be understood by domain experts, developers, testers, and end users, leading to an increased stability of requirements </a:t>
            </a:r>
            <a:endParaRPr lang="en-US" altLang="en-US" sz="1400" dirty="0">
              <a:solidFill>
                <a:srgbClr val="231F20"/>
              </a:solidFill>
            </a:endParaRPr>
          </a:p>
          <a:p>
            <a:pPr marL="355600" indent="-342900">
              <a:spcBef>
                <a:spcPts val="263"/>
              </a:spcBef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BDD helps to </a:t>
            </a:r>
            <a:r>
              <a:rPr lang="en-US" sz="1400" b="1" dirty="0">
                <a:solidFill>
                  <a:srgbClr val="002060"/>
                </a:solidFill>
              </a:rPr>
              <a:t>reduce the end-to-end costs</a:t>
            </a:r>
            <a:r>
              <a:rPr lang="en-US" sz="1400" dirty="0"/>
              <a:t>, mainly in automation of  testing, but also by reducing defect leakages, and prepare for reuse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3BEC9D-E143-4B87-8599-94EA6CD30005}"/>
              </a:ext>
            </a:extLst>
          </p:cNvPr>
          <p:cNvSpPr txBox="1"/>
          <p:nvPr/>
        </p:nvSpPr>
        <p:spPr>
          <a:xfrm>
            <a:off x="627793" y="7528797"/>
            <a:ext cx="580029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Minimized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40-60% reduction in test efforts (automated vs. manual testing)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20-30% reduction in automated script development and maintenance efforts</a:t>
            </a:r>
          </a:p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Enhanced Quality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Increased user satisfaction due to enhanced business user participation and due to the live documentation of features and user stories available.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High test coverage will lead to high defect detection rates (&gt;90%)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sz="1400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9B9CF48-D502-4E72-8EAE-D3BB3FFC4F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1929914"/>
              </p:ext>
            </p:extLst>
          </p:nvPr>
        </p:nvGraphicFramePr>
        <p:xfrm>
          <a:off x="4558352" y="5097684"/>
          <a:ext cx="2006218" cy="2673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C65473D-209B-4905-A36C-20A8882C3C6E}"/>
              </a:ext>
            </a:extLst>
          </p:cNvPr>
          <p:cNvSpPr txBox="1"/>
          <p:nvPr/>
        </p:nvSpPr>
        <p:spPr>
          <a:xfrm>
            <a:off x="627795" y="6426364"/>
            <a:ext cx="42773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Minimized Time–to-Market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High degree of test automation,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Early life cycle validation (re-confirmation of </a:t>
            </a:r>
            <a:r>
              <a:rPr lang="en-US" sz="1400" dirty="0" err="1"/>
              <a:t>req’ts</a:t>
            </a:r>
            <a:r>
              <a:rPr lang="en-US" sz="14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Easy to trace script failures and implement quick fixes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5F2F53-9AC2-47DB-842F-2AA6A75C2A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9000" y="1534688"/>
            <a:ext cx="3066554" cy="199356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5B6E124-4D25-4A73-8997-C270867754F3}"/>
              </a:ext>
            </a:extLst>
          </p:cNvPr>
          <p:cNvSpPr txBox="1"/>
          <p:nvPr/>
        </p:nvSpPr>
        <p:spPr>
          <a:xfrm>
            <a:off x="628579" y="2494869"/>
            <a:ext cx="28140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63"/>
              </a:spcBef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Behavior Driven Development (BDD) and testing is a </a:t>
            </a:r>
            <a:r>
              <a:rPr lang="en-US" sz="1400" b="1" dirty="0">
                <a:solidFill>
                  <a:srgbClr val="002060"/>
                </a:solidFill>
              </a:rPr>
              <a:t>methodology</a:t>
            </a:r>
            <a:r>
              <a:rPr lang="en-US" sz="1400" dirty="0"/>
              <a:t> to decrease the gap between the end user and the actual application built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9E0AE5-5631-4B64-99E9-C119EEB452BB}"/>
              </a:ext>
            </a:extLst>
          </p:cNvPr>
          <p:cNvSpPr/>
          <p:nvPr/>
        </p:nvSpPr>
        <p:spPr>
          <a:xfrm>
            <a:off x="627796" y="1146403"/>
            <a:ext cx="2732181" cy="8199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dirty="0"/>
              <a:t>What is BDD? 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8354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739F14D-B812-4673-A7C0-016266B2665B}"/>
              </a:ext>
            </a:extLst>
          </p:cNvPr>
          <p:cNvSpPr/>
          <p:nvPr/>
        </p:nvSpPr>
        <p:spPr>
          <a:xfrm>
            <a:off x="627797" y="1146403"/>
            <a:ext cx="5800299" cy="8199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dirty="0"/>
              <a:t>How to Transition to BDD</a:t>
            </a:r>
            <a:endParaRPr lang="en-US" sz="32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DC126E-9AB9-4FCB-8E16-B9FC232B7F6A}"/>
              </a:ext>
            </a:extLst>
          </p:cNvPr>
          <p:cNvSpPr/>
          <p:nvPr/>
        </p:nvSpPr>
        <p:spPr>
          <a:xfrm>
            <a:off x="627797" y="2254139"/>
            <a:ext cx="5800299" cy="330802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42C3A2-D493-4662-BBC6-5789196CE3B6}"/>
              </a:ext>
            </a:extLst>
          </p:cNvPr>
          <p:cNvSpPr/>
          <p:nvPr/>
        </p:nvSpPr>
        <p:spPr>
          <a:xfrm>
            <a:off x="649399" y="5777901"/>
            <a:ext cx="2047164" cy="1241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b="1" dirty="0"/>
              <a:t>Implementing BDD with Promantus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15FBBF-A2BA-4413-AA49-F7F76A236938}"/>
              </a:ext>
            </a:extLst>
          </p:cNvPr>
          <p:cNvSpPr/>
          <p:nvPr/>
        </p:nvSpPr>
        <p:spPr>
          <a:xfrm>
            <a:off x="643717" y="5773003"/>
            <a:ext cx="5800299" cy="355454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6F8311-991B-47C6-AE0A-810AC13F2376}"/>
              </a:ext>
            </a:extLst>
          </p:cNvPr>
          <p:cNvSpPr txBox="1"/>
          <p:nvPr/>
        </p:nvSpPr>
        <p:spPr>
          <a:xfrm>
            <a:off x="2687469" y="5773003"/>
            <a:ext cx="37531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/>
              <a:t>Make a 5-day workshop arranged by Promantus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/>
              <a:t>Get Promantus’ support to develop ”Feature Files” for the customer – either by working directly for the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AE2A00-588B-40DC-8DC1-B706357E2DFF}"/>
              </a:ext>
            </a:extLst>
          </p:cNvPr>
          <p:cNvSpPr txBox="1"/>
          <p:nvPr/>
        </p:nvSpPr>
        <p:spPr>
          <a:xfrm>
            <a:off x="643717" y="2223079"/>
            <a:ext cx="578437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BDD is a methodology introduced only four years ago and it has been adapted mainly with customers in the financial industry and in only in few geographies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/>
              <a:t>Since most companies are aware of BDD; and since they have not yet implemented BDD partially or entirely, companies both on the customer side and on the supplier side need to take a number of strategic decisions: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600" dirty="0"/>
              <a:t>Is the customer able to and willing to invest the resources to present the requirements in a ”Feature File” format?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600" dirty="0"/>
              <a:t>Is the supplier willing to replace the majority of manual testing with automated testing based on the Feature Files?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600" dirty="0"/>
              <a:t>Are both parties willing to target the 25% potential savings by committing to a joint BDD process?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FFA0BC-6D2B-4D87-AF82-9EDCA8E5F27B}"/>
              </a:ext>
            </a:extLst>
          </p:cNvPr>
          <p:cNvSpPr txBox="1"/>
          <p:nvPr/>
        </p:nvSpPr>
        <p:spPr>
          <a:xfrm>
            <a:off x="643717" y="7019221"/>
            <a:ext cx="58002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/>
              <a:t>      customer or to work for the supplier to translate requirments</a:t>
            </a:r>
          </a:p>
          <a:p>
            <a:r>
              <a:rPr lang="da-DK" sz="1600" dirty="0"/>
              <a:t>      received from the cutomer into ”Feature Files”. Both partiess </a:t>
            </a:r>
          </a:p>
          <a:p>
            <a:r>
              <a:rPr lang="da-DK" sz="1600" dirty="0"/>
              <a:t>      shall subsequently approve the ”Feature Files” to be a full</a:t>
            </a:r>
          </a:p>
          <a:p>
            <a:r>
              <a:rPr lang="da-DK" sz="1600" dirty="0"/>
              <a:t>      replacement of the original requirement specifications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/>
              <a:t>Promantus recommends to start with a medium sized project in order not to provide excess stress to any of the organizations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/>
              <a:t>Promantus recommends that we subsequently participate in ”Lessons Learned Sessions” and also to build repositories for reuse of specifications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D5D95F-9003-4E81-A30F-FB7E103F21CB}"/>
              </a:ext>
            </a:extLst>
          </p:cNvPr>
          <p:cNvSpPr/>
          <p:nvPr/>
        </p:nvSpPr>
        <p:spPr>
          <a:xfrm>
            <a:off x="627797" y="163773"/>
            <a:ext cx="2961564" cy="94169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rgbClr val="002060"/>
                </a:solidFill>
              </a:rPr>
              <a:t>© Promantus Inc.</a:t>
            </a:r>
          </a:p>
          <a:p>
            <a:pPr algn="ctr"/>
            <a:r>
              <a:rPr lang="da-DK" dirty="0">
                <a:solidFill>
                  <a:srgbClr val="002060"/>
                </a:solidFill>
              </a:rPr>
              <a:t>Raleigh, NC, USA</a:t>
            </a:r>
          </a:p>
          <a:p>
            <a:pPr algn="ctr"/>
            <a:r>
              <a:rPr lang="da-DK" dirty="0">
                <a:solidFill>
                  <a:srgbClr val="002060"/>
                </a:solidFill>
              </a:rPr>
              <a:t>www.promantusinc.com</a:t>
            </a:r>
          </a:p>
        </p:txBody>
      </p:sp>
    </p:spTree>
    <p:extLst>
      <p:ext uri="{BB962C8B-B14F-4D97-AF65-F5344CB8AC3E}">
        <p14:creationId xmlns:p14="http://schemas.microsoft.com/office/powerpoint/2010/main" val="423648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EF9813-7425-416B-BBFE-1343B3F806D5}"/>
              </a:ext>
            </a:extLst>
          </p:cNvPr>
          <p:cNvSpPr/>
          <p:nvPr/>
        </p:nvSpPr>
        <p:spPr>
          <a:xfrm>
            <a:off x="627797" y="1337475"/>
            <a:ext cx="5800299" cy="8199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dirty="0"/>
              <a:t>Promantus’ Value Propositions</a:t>
            </a:r>
            <a:endParaRPr lang="en-US" sz="3200" b="1" dirty="0"/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29C2FA16-DA7B-4AF5-A28D-666BE84B4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909" y="2404702"/>
            <a:ext cx="6005016" cy="723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 b="1" dirty="0" err="1">
                <a:solidFill>
                  <a:srgbClr val="002060"/>
                </a:solidFill>
                <a:latin typeface="+mn-lt"/>
                <a:ea typeface="Roboto Medium" pitchFamily="2" charset="0"/>
                <a:cs typeface="Roboto Medium" pitchFamily="2" charset="0"/>
              </a:rPr>
              <a:t>Promantus</a:t>
            </a:r>
            <a:r>
              <a:rPr lang="en-US" altLang="en-US" sz="1600" b="1" dirty="0">
                <a:solidFill>
                  <a:srgbClr val="002060"/>
                </a:solidFill>
                <a:latin typeface="+mn-lt"/>
                <a:ea typeface="Roboto Medium" pitchFamily="2" charset="0"/>
                <a:cs typeface="Roboto Medium" pitchFamily="2" charset="0"/>
              </a:rPr>
              <a:t> Help Clients to Identify and Document Requirements</a:t>
            </a:r>
          </a:p>
          <a:p>
            <a:r>
              <a:rPr lang="en-US" altLang="en-US" sz="1600" dirty="0">
                <a:latin typeface="+mn-lt"/>
                <a:ea typeface="Roboto Light" pitchFamily="2" charset="0"/>
                <a:cs typeface="Roboto Light" pitchFamily="2" charset="0"/>
              </a:rPr>
              <a:t>Bridge the gap between business and technology by defining acceptance criteria using shared business terminology. Help building the “Feature Files” (Requirements)</a:t>
            </a:r>
            <a:r>
              <a:rPr lang="en-IN" altLang="en-US" sz="1600" dirty="0">
                <a:latin typeface="+mn-lt"/>
                <a:ea typeface="Roboto Light" pitchFamily="2" charset="0"/>
                <a:cs typeface="Roboto Light" pitchFamily="2" charset="0"/>
              </a:rPr>
              <a:t> </a:t>
            </a:r>
          </a:p>
          <a:p>
            <a:pPr lvl="1" eaLnBrk="1" hangingPunct="1"/>
            <a:endParaRPr lang="en-IN" altLang="en-US" sz="1600" dirty="0">
              <a:latin typeface="+mn-lt"/>
              <a:ea typeface="Roboto" pitchFamily="2" charset="0"/>
              <a:cs typeface="Roboto" pitchFamily="2" charset="0"/>
            </a:endParaRPr>
          </a:p>
          <a:p>
            <a:r>
              <a:rPr lang="en-US" altLang="en-US" sz="1600" b="1" dirty="0">
                <a:solidFill>
                  <a:srgbClr val="002060"/>
                </a:solidFill>
                <a:latin typeface="+mn-lt"/>
                <a:ea typeface="Roboto Medium" pitchFamily="2" charset="0"/>
                <a:cs typeface="Roboto Medium" pitchFamily="2" charset="0"/>
              </a:rPr>
              <a:t>Development of Automation Testing Scripts</a:t>
            </a:r>
          </a:p>
          <a:p>
            <a:r>
              <a:rPr lang="en-US" altLang="en-US" sz="1600" dirty="0">
                <a:latin typeface="+mn-lt"/>
                <a:ea typeface="Roboto Light" pitchFamily="2" charset="0"/>
                <a:cs typeface="Roboto Light" pitchFamily="2" charset="0"/>
              </a:rPr>
              <a:t>Participating in the process </a:t>
            </a:r>
            <a:r>
              <a:rPr lang="en-US" altLang="en-US" sz="1600" dirty="0" err="1">
                <a:latin typeface="+mn-lt"/>
                <a:ea typeface="Roboto Light" pitchFamily="2" charset="0"/>
                <a:cs typeface="Roboto Light" pitchFamily="2" charset="0"/>
              </a:rPr>
              <a:t>Promantus</a:t>
            </a:r>
            <a:r>
              <a:rPr lang="en-US" altLang="en-US" sz="1600" dirty="0">
                <a:latin typeface="+mn-lt"/>
                <a:ea typeface="Roboto Light" pitchFamily="2" charset="0"/>
                <a:cs typeface="Roboto Light" pitchFamily="2" charset="0"/>
              </a:rPr>
              <a:t> can help to eliminate manual tests in order to support multiple deployments build verification with test automation</a:t>
            </a:r>
          </a:p>
          <a:p>
            <a:endParaRPr lang="en-IN" altLang="en-US" sz="1600" dirty="0">
              <a:latin typeface="+mn-lt"/>
              <a:ea typeface="Roboto Light" pitchFamily="2" charset="0"/>
              <a:cs typeface="Roboto Light" pitchFamily="2" charset="0"/>
            </a:endParaRPr>
          </a:p>
          <a:p>
            <a:r>
              <a:rPr lang="en-IN" altLang="en-US" sz="1600" b="1" dirty="0">
                <a:solidFill>
                  <a:srgbClr val="002060"/>
                </a:solidFill>
                <a:latin typeface="+mn-lt"/>
                <a:ea typeface="Roboto Medium" pitchFamily="2" charset="0"/>
                <a:cs typeface="Roboto Medium" pitchFamily="2" charset="0"/>
              </a:rPr>
              <a:t>Document Reusable Steps</a:t>
            </a:r>
          </a:p>
          <a:p>
            <a:r>
              <a:rPr lang="en-US" altLang="en-US" sz="1600" dirty="0">
                <a:latin typeface="+mn-lt"/>
                <a:ea typeface="Roboto Light" pitchFamily="2" charset="0"/>
                <a:cs typeface="Roboto Light" pitchFamily="2" charset="0"/>
              </a:rPr>
              <a:t>As advisors </a:t>
            </a:r>
            <a:r>
              <a:rPr lang="en-US" altLang="en-US" sz="1600" dirty="0" err="1">
                <a:latin typeface="+mn-lt"/>
                <a:ea typeface="Roboto Light" pitchFamily="2" charset="0"/>
                <a:cs typeface="Roboto Light" pitchFamily="2" charset="0"/>
              </a:rPr>
              <a:t>Promantus</a:t>
            </a:r>
            <a:r>
              <a:rPr lang="en-US" altLang="en-US" sz="1600" dirty="0">
                <a:latin typeface="+mn-lt"/>
                <a:ea typeface="Roboto Light" pitchFamily="2" charset="0"/>
                <a:cs typeface="Roboto Light" pitchFamily="2" charset="0"/>
              </a:rPr>
              <a:t> can ensure that developers and testers are able to reuse step definitions with ‘action words’</a:t>
            </a:r>
          </a:p>
          <a:p>
            <a:endParaRPr lang="en-IN" altLang="en-US" sz="1600" dirty="0">
              <a:latin typeface="+mn-lt"/>
              <a:ea typeface="Roboto" pitchFamily="2" charset="0"/>
              <a:cs typeface="Roboto" pitchFamily="2" charset="0"/>
            </a:endParaRPr>
          </a:p>
          <a:p>
            <a:r>
              <a:rPr lang="en-IN" altLang="en-US" sz="1600" b="1" dirty="0">
                <a:solidFill>
                  <a:srgbClr val="002060"/>
                </a:solidFill>
                <a:latin typeface="+mn-lt"/>
                <a:ea typeface="Roboto Medium" pitchFamily="2" charset="0"/>
                <a:cs typeface="Roboto Medium" pitchFamily="2" charset="0"/>
              </a:rPr>
              <a:t>Refactoring of Test</a:t>
            </a:r>
          </a:p>
          <a:p>
            <a:r>
              <a:rPr lang="en-US" altLang="en-US" sz="1600" dirty="0" err="1">
                <a:latin typeface="+mn-lt"/>
                <a:ea typeface="Roboto Light" pitchFamily="2" charset="0"/>
                <a:cs typeface="Roboto Light" pitchFamily="2" charset="0"/>
              </a:rPr>
              <a:t>Promantus</a:t>
            </a:r>
            <a:r>
              <a:rPr lang="en-US" altLang="en-US" sz="1600" dirty="0">
                <a:latin typeface="+mn-lt"/>
                <a:ea typeface="Roboto Light" pitchFamily="2" charset="0"/>
                <a:cs typeface="Roboto Light" pitchFamily="2" charset="0"/>
              </a:rPr>
              <a:t> can help to establish and maintain business terminology scenarios</a:t>
            </a:r>
          </a:p>
          <a:p>
            <a:endParaRPr lang="en-US" altLang="en-US" sz="1600" dirty="0">
              <a:latin typeface="+mn-lt"/>
              <a:ea typeface="Roboto Light" pitchFamily="2" charset="0"/>
              <a:cs typeface="Roboto Light" pitchFamily="2" charset="0"/>
            </a:endParaRPr>
          </a:p>
          <a:p>
            <a:r>
              <a:rPr lang="en-IN" altLang="en-US" sz="1600" b="1" dirty="0">
                <a:solidFill>
                  <a:srgbClr val="002060"/>
                </a:solidFill>
                <a:latin typeface="+mn-lt"/>
                <a:ea typeface="Roboto Medium" pitchFamily="2" charset="0"/>
                <a:cs typeface="Roboto Medium" pitchFamily="2" charset="0"/>
              </a:rPr>
              <a:t>CI/CD Pipeline Integration</a:t>
            </a:r>
          </a:p>
          <a:p>
            <a:r>
              <a:rPr lang="en-US" altLang="en-US" sz="1600" dirty="0" err="1">
                <a:latin typeface="+mn-lt"/>
                <a:ea typeface="Roboto Light" pitchFamily="2" charset="0"/>
                <a:cs typeface="Roboto Light" pitchFamily="2" charset="0"/>
              </a:rPr>
              <a:t>Promantus</a:t>
            </a:r>
            <a:r>
              <a:rPr lang="en-US" altLang="en-US" sz="1600" dirty="0">
                <a:latin typeface="+mn-lt"/>
                <a:ea typeface="Roboto Light" pitchFamily="2" charset="0"/>
                <a:cs typeface="Roboto Light" pitchFamily="2" charset="0"/>
              </a:rPr>
              <a:t> can do continuous integration (CI) support helping the client to use tools like Jenkins, Bamboo and more</a:t>
            </a:r>
          </a:p>
          <a:p>
            <a:endParaRPr lang="en-US" altLang="en-US" sz="1600" dirty="0">
              <a:latin typeface="+mn-lt"/>
              <a:ea typeface="Roboto Light" pitchFamily="2" charset="0"/>
              <a:cs typeface="Roboto Light" pitchFamily="2" charset="0"/>
            </a:endParaRPr>
          </a:p>
          <a:p>
            <a:r>
              <a:rPr lang="en-IN" altLang="en-US" sz="1600" b="1" dirty="0">
                <a:solidFill>
                  <a:srgbClr val="002060"/>
                </a:solidFill>
                <a:latin typeface="+mn-lt"/>
                <a:ea typeface="Roboto Medium" pitchFamily="2" charset="0"/>
                <a:cs typeface="Roboto Medium" pitchFamily="2" charset="0"/>
              </a:rPr>
              <a:t>Feature History Tracking</a:t>
            </a:r>
          </a:p>
          <a:p>
            <a:r>
              <a:rPr lang="en-US" altLang="en-US" sz="1600" dirty="0" err="1">
                <a:latin typeface="+mn-lt"/>
                <a:ea typeface="Roboto Light" pitchFamily="2" charset="0"/>
                <a:cs typeface="Roboto Light" pitchFamily="2" charset="0"/>
              </a:rPr>
              <a:t>Promantus</a:t>
            </a:r>
            <a:r>
              <a:rPr lang="en-US" altLang="en-US" sz="1600" dirty="0">
                <a:latin typeface="+mn-lt"/>
                <a:ea typeface="Roboto Light" pitchFamily="2" charset="0"/>
                <a:cs typeface="Roboto Light" pitchFamily="2" charset="0"/>
              </a:rPr>
              <a:t> delivers project oversight in order to track the requirements life cycle of features, from creation to the latest release</a:t>
            </a:r>
          </a:p>
          <a:p>
            <a:endParaRPr lang="en-US" altLang="en-US" sz="1600" dirty="0">
              <a:latin typeface="+mn-lt"/>
              <a:ea typeface="Roboto Light" pitchFamily="2" charset="0"/>
              <a:cs typeface="Roboto Light" pitchFamily="2" charset="0"/>
            </a:endParaRPr>
          </a:p>
          <a:p>
            <a:r>
              <a:rPr lang="en-IN" altLang="en-US" sz="1600" b="1" dirty="0">
                <a:solidFill>
                  <a:srgbClr val="002060"/>
                </a:solidFill>
                <a:latin typeface="+mn-lt"/>
                <a:ea typeface="Roboto Medium" pitchFamily="2" charset="0"/>
                <a:cs typeface="Roboto Medium" pitchFamily="2" charset="0"/>
              </a:rPr>
              <a:t>Native BDD support</a:t>
            </a:r>
          </a:p>
          <a:p>
            <a:r>
              <a:rPr lang="en-US" altLang="en-US" sz="1600" dirty="0" err="1">
                <a:latin typeface="+mn-lt"/>
                <a:ea typeface="Roboto Light" pitchFamily="2" charset="0"/>
                <a:cs typeface="Roboto Light" pitchFamily="2" charset="0"/>
              </a:rPr>
              <a:t>Promantus</a:t>
            </a:r>
            <a:r>
              <a:rPr lang="en-US" altLang="en-US" sz="1600" dirty="0">
                <a:latin typeface="+mn-lt"/>
                <a:ea typeface="Roboto Light" pitchFamily="2" charset="0"/>
                <a:cs typeface="Roboto Light" pitchFamily="2" charset="0"/>
              </a:rPr>
              <a:t> can help to align the client’s teams to streamline workflow with Behavior Driven Development</a:t>
            </a:r>
            <a:endParaRPr lang="en-IN" altLang="en-US" sz="1600" dirty="0">
              <a:latin typeface="+mn-lt"/>
              <a:ea typeface="Roboto Light" pitchFamily="2" charset="0"/>
              <a:cs typeface="Roboto Light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419D1F-4364-4A3C-8D76-3A302222A797}"/>
              </a:ext>
            </a:extLst>
          </p:cNvPr>
          <p:cNvSpPr/>
          <p:nvPr/>
        </p:nvSpPr>
        <p:spPr>
          <a:xfrm>
            <a:off x="627797" y="163773"/>
            <a:ext cx="2961564" cy="94169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rgbClr val="002060"/>
                </a:solidFill>
              </a:rPr>
              <a:t>© Promantus Inc.</a:t>
            </a:r>
          </a:p>
          <a:p>
            <a:pPr algn="ctr"/>
            <a:r>
              <a:rPr lang="da-DK" dirty="0">
                <a:solidFill>
                  <a:srgbClr val="002060"/>
                </a:solidFill>
              </a:rPr>
              <a:t>Raleigh, NC, USA</a:t>
            </a:r>
          </a:p>
          <a:p>
            <a:pPr algn="ctr"/>
            <a:r>
              <a:rPr lang="da-DK" dirty="0">
                <a:solidFill>
                  <a:srgbClr val="002060"/>
                </a:solidFill>
              </a:rPr>
              <a:t>www.promantusinc.com</a:t>
            </a:r>
          </a:p>
        </p:txBody>
      </p:sp>
    </p:spTree>
    <p:extLst>
      <p:ext uri="{BB962C8B-B14F-4D97-AF65-F5344CB8AC3E}">
        <p14:creationId xmlns:p14="http://schemas.microsoft.com/office/powerpoint/2010/main" val="129825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739F14D-B812-4673-A7C0-016266B2665B}"/>
              </a:ext>
            </a:extLst>
          </p:cNvPr>
          <p:cNvSpPr/>
          <p:nvPr/>
        </p:nvSpPr>
        <p:spPr>
          <a:xfrm>
            <a:off x="627797" y="1146403"/>
            <a:ext cx="5800299" cy="8199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dirty="0"/>
              <a:t>Workshops</a:t>
            </a:r>
            <a:endParaRPr lang="en-US" sz="32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37E62E-8966-4A72-B92C-48EA92AEFC5B}"/>
              </a:ext>
            </a:extLst>
          </p:cNvPr>
          <p:cNvSpPr/>
          <p:nvPr/>
        </p:nvSpPr>
        <p:spPr>
          <a:xfrm>
            <a:off x="627797" y="2131309"/>
            <a:ext cx="2047164" cy="8199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dirty="0"/>
              <a:t>Purpose</a:t>
            </a:r>
            <a:endParaRPr lang="en-US" sz="2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8C7384-E9A5-46A0-A892-60FED2D31D50}"/>
              </a:ext>
            </a:extLst>
          </p:cNvPr>
          <p:cNvSpPr/>
          <p:nvPr/>
        </p:nvSpPr>
        <p:spPr>
          <a:xfrm>
            <a:off x="627797" y="5364074"/>
            <a:ext cx="2047164" cy="8199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b="1" dirty="0"/>
              <a:t>Workshop for Customers</a:t>
            </a:r>
            <a:endParaRPr lang="en-US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DC126E-9AB9-4FCB-8E16-B9FC232B7F6A}"/>
              </a:ext>
            </a:extLst>
          </p:cNvPr>
          <p:cNvSpPr/>
          <p:nvPr/>
        </p:nvSpPr>
        <p:spPr>
          <a:xfrm>
            <a:off x="627797" y="2131308"/>
            <a:ext cx="5800299" cy="308521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B621201-1AA2-4071-9E40-E1062A685F5A}"/>
              </a:ext>
            </a:extLst>
          </p:cNvPr>
          <p:cNvSpPr/>
          <p:nvPr/>
        </p:nvSpPr>
        <p:spPr>
          <a:xfrm>
            <a:off x="627797" y="5356207"/>
            <a:ext cx="5800299" cy="20856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738F96-2749-4236-B886-5BF09EC695A9}"/>
              </a:ext>
            </a:extLst>
          </p:cNvPr>
          <p:cNvSpPr txBox="1"/>
          <p:nvPr/>
        </p:nvSpPr>
        <p:spPr>
          <a:xfrm>
            <a:off x="2681787" y="5380067"/>
            <a:ext cx="37531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/>
              <a:t>A 5-day workshop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/>
              <a:t>5-10 key people from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/>
              <a:t>2 facilitators + one admin from Promantus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EFD2C3-7797-4EC1-9718-9742C5846C5C}"/>
              </a:ext>
            </a:extLst>
          </p:cNvPr>
          <p:cNvSpPr txBox="1"/>
          <p:nvPr/>
        </p:nvSpPr>
        <p:spPr>
          <a:xfrm>
            <a:off x="2674961" y="2131307"/>
            <a:ext cx="37531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Promantus</a:t>
            </a:r>
            <a:r>
              <a:rPr lang="en-US" sz="1600" dirty="0"/>
              <a:t> is offering workshops to companies both on the customer side and on the supplier side in order to prepare for a smooth transition to use BDD either as a supplement to or as a replacement to the traditional TDD methodologies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/>
              <a:t>T</a:t>
            </a:r>
            <a:r>
              <a:rPr lang="en-US" sz="1600" dirty="0"/>
              <a:t>he workshop for suppliers also includes how to support a client in developing “Feature Files”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/>
              <a:t>M</a:t>
            </a:r>
            <a:r>
              <a:rPr lang="en-US" sz="1600" dirty="0"/>
              <a:t>ax 10 participants per workshop to maintain efficiency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894C6C-8D77-4694-BCE9-0A732333AFE8}"/>
              </a:ext>
            </a:extLst>
          </p:cNvPr>
          <p:cNvSpPr txBox="1"/>
          <p:nvPr/>
        </p:nvSpPr>
        <p:spPr>
          <a:xfrm>
            <a:off x="620971" y="6364664"/>
            <a:ext cx="58139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/>
              <a:t>Based on Promantus real cases – ”Feature File” focus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/>
              <a:t>Based on Feature File Scenarios – ”BDD Test Automation Script” focus , Workshop held on customer’s premises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/>
              <a:t>Fixed price – USD 26,000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42C3A2-D493-4662-BBC6-5789196CE3B6}"/>
              </a:ext>
            </a:extLst>
          </p:cNvPr>
          <p:cNvSpPr/>
          <p:nvPr/>
        </p:nvSpPr>
        <p:spPr>
          <a:xfrm>
            <a:off x="643717" y="7590934"/>
            <a:ext cx="2047164" cy="8199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b="1" dirty="0"/>
              <a:t>Workshop for Suppliers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15FBBF-A2BA-4413-AA49-F7F76A236938}"/>
              </a:ext>
            </a:extLst>
          </p:cNvPr>
          <p:cNvSpPr/>
          <p:nvPr/>
        </p:nvSpPr>
        <p:spPr>
          <a:xfrm>
            <a:off x="643717" y="7583067"/>
            <a:ext cx="5800299" cy="20856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6F8311-991B-47C6-AE0A-810AC13F2376}"/>
              </a:ext>
            </a:extLst>
          </p:cNvPr>
          <p:cNvSpPr txBox="1"/>
          <p:nvPr/>
        </p:nvSpPr>
        <p:spPr>
          <a:xfrm>
            <a:off x="2697707" y="7606927"/>
            <a:ext cx="37531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/>
              <a:t>A 5-day workshop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/>
              <a:t>5-10 key people from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/>
              <a:t>2 facilitators + one admin from Promantus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836CA8-4CD6-4B51-919C-4C5E25352812}"/>
              </a:ext>
            </a:extLst>
          </p:cNvPr>
          <p:cNvSpPr txBox="1"/>
          <p:nvPr/>
        </p:nvSpPr>
        <p:spPr>
          <a:xfrm>
            <a:off x="636891" y="8591524"/>
            <a:ext cx="58139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/>
              <a:t>Based on Promantus real cases. ”Testing” focus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/>
              <a:t>Based on Feature File Scenarios – ”BDD Test Automation Script” focus , Workshop held on customer’s premises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/>
              <a:t>Fixed price – USD 26,000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3B6680-BF16-4E35-A2BE-8BC530B0BAF1}"/>
              </a:ext>
            </a:extLst>
          </p:cNvPr>
          <p:cNvSpPr/>
          <p:nvPr/>
        </p:nvSpPr>
        <p:spPr>
          <a:xfrm>
            <a:off x="627797" y="163773"/>
            <a:ext cx="2961564" cy="94169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rgbClr val="002060"/>
                </a:solidFill>
              </a:rPr>
              <a:t>© Promantus Inc.</a:t>
            </a:r>
          </a:p>
          <a:p>
            <a:pPr algn="ctr"/>
            <a:r>
              <a:rPr lang="da-DK" dirty="0">
                <a:solidFill>
                  <a:srgbClr val="002060"/>
                </a:solidFill>
              </a:rPr>
              <a:t>Raleigh, NC, USA</a:t>
            </a:r>
          </a:p>
          <a:p>
            <a:pPr algn="ctr"/>
            <a:r>
              <a:rPr lang="da-DK" dirty="0">
                <a:solidFill>
                  <a:srgbClr val="002060"/>
                </a:solidFill>
              </a:rPr>
              <a:t>www.promantusinc.com</a:t>
            </a:r>
          </a:p>
        </p:txBody>
      </p:sp>
    </p:spTree>
    <p:extLst>
      <p:ext uri="{BB962C8B-B14F-4D97-AF65-F5344CB8AC3E}">
        <p14:creationId xmlns:p14="http://schemas.microsoft.com/office/powerpoint/2010/main" val="168006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</TotalTime>
  <Words>980</Words>
  <Application>Microsoft Office PowerPoint</Application>
  <PresentationFormat>A4 Paper (210x297 mm)</PresentationFormat>
  <Paragraphs>113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Roboto Light</vt:lpstr>
      <vt:lpstr>Roboto 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Daugaard</dc:creator>
  <cp:lastModifiedBy>Kamal Purushothaman</cp:lastModifiedBy>
  <cp:revision>8</cp:revision>
  <dcterms:created xsi:type="dcterms:W3CDTF">2019-05-02T11:37:54Z</dcterms:created>
  <dcterms:modified xsi:type="dcterms:W3CDTF">2019-05-13T10:52:06Z</dcterms:modified>
</cp:coreProperties>
</file>