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a1df2e3b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a1df2e3b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a1df2e3b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a1df2e3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a1df2e3b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a1df2e3b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a1df2e3b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a1df2e3b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a1df2e3b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a1df2e3b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d6048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d6048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Webscraper  with Golang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Tony Yang, Dinesh Reddy Reddem, Rui Liu, Shahin Madani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project is to create a tool to keep identify trend reversal in the technology labor market. The current fed policy is not favorable for the technology sector as a whole, as result big technology firms are reducing cost to weather through the winter.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Usage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stored a list of companies in a csv format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queried data from CNBC api will be stored locally and then uploaded to Airtable.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quality functions will be applied to tables locally prior to upload.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Function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provide many main business functions: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industry leaders to use the data points to their best interest in terms of human capital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research to be conducted to identify trend in </a:t>
            </a:r>
            <a:r>
              <a:rPr lang="en"/>
              <a:t>industry</a:t>
            </a:r>
            <a:r>
              <a:rPr lang="en"/>
              <a:t> and provide better guidance to talents who are interested in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school to cater their program to fit market demands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and visualization: Airtable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Compiler: VS Code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Architecture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50" y="1152425"/>
            <a:ext cx="607290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State Architecture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to Azure cloud to run the </a:t>
            </a:r>
            <a:r>
              <a:rPr lang="en"/>
              <a:t>web scraper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Canvas Applications from Power Platform to build front end user experiences.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Dataverse to store data on cloud.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data from dataverse to PowerBI to create dashboard showcasing data trend.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Automate to trigger process start at scheduled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scraper code in Power App, and utilize power automate to trigger scraper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