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273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Dashboard Design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520F-BF71-D265-F908-628DF79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491F-233A-1438-7BC7-E3DCC01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of this dashboard is to provide business stakeholders with a comprehensive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interactive view of the company’s sales and profitability performance. The dashboard enables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performance indicators (KPIs)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such as Sales, Profit, Orders, and Average Order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trends over time using time-series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top-performing regions, products,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Gain insights for data-driven decision-making through dynamic filtering and drill-downs.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19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34C2-8682-8BC2-643A-0D1A1ED7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398574-580D-5901-3A97-66BDC6C2E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86010"/>
            <a:ext cx="103708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Name: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Superstore.csv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Kaggle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includes sales transaction records from a retail chain, covering information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Categories and Sub-Categories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 and States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89E7-740B-BE83-1983-C5FEB3BC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839E6-6C59-CE38-626C-20086CC5C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595" y="2012950"/>
            <a:ext cx="9495029" cy="3962776"/>
          </a:xfrm>
        </p:spPr>
      </p:pic>
    </p:spTree>
    <p:extLst>
      <p:ext uri="{BB962C8B-B14F-4D97-AF65-F5344CB8AC3E}">
        <p14:creationId xmlns:p14="http://schemas.microsoft.com/office/powerpoint/2010/main" val="24191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664-BD2F-B53E-507E-F85AD583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241D-D3D7-3337-E4E3-1A44B998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9875520" cy="3760891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interactive dashboard offers a clear and intuitive view of the company’s sales and profitability metrics, helping stakeholders monitor business performance effectively. Through dynamic filters, time-series trends, and categorical breakdowns, the dashboard reveals valuable insights.</a:t>
            </a:r>
          </a:p>
          <a:p>
            <a:pPr algn="just"/>
            <a:r>
              <a:rPr lang="en-US" dirty="0"/>
              <a:t>By combining KPIs, visual storytelling, and interactivity, the dashboard equips decision-makers with actionable insights to optimize sales strategies, improve customer targeting, and enhance overall business growth.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997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{1D0D10B0-9474-493A-97F3-5C0ACB26E24D}tf22712842_win32</Template>
  <TotalTime>15</TotalTime>
  <Words>201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Custom</vt:lpstr>
      <vt:lpstr>Dashboard Design</vt:lpstr>
      <vt:lpstr>Objective</vt:lpstr>
      <vt:lpstr>Data Source</vt:lpstr>
      <vt:lpstr>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Reddy</dc:creator>
  <cp:lastModifiedBy>Dinesh Reddy</cp:lastModifiedBy>
  <cp:revision>1</cp:revision>
  <dcterms:created xsi:type="dcterms:W3CDTF">2025-04-25T12:40:36Z</dcterms:created>
  <dcterms:modified xsi:type="dcterms:W3CDTF">2025-04-25T12:56:02Z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