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8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179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264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112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10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02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833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34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65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12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622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017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19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15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71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86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30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90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916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66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03200" y="2133601"/>
            <a:ext cx="965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320800" y="3810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965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766218" y="-1420017"/>
            <a:ext cx="4525963" cy="9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965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03200" y="1143001"/>
            <a:ext cx="965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965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965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965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Helvetica Neue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880690" y="0"/>
            <a:ext cx="2311311" cy="6858000"/>
            <a:chOff x="7410517" y="0"/>
            <a:chExt cx="1733483" cy="6858000"/>
          </a:xfrm>
        </p:grpSpPr>
        <p:pic>
          <p:nvPicPr>
            <p:cNvPr id="11" name="Google Shape;11;p1" descr="C:\Users\Admin\Downloads\s1e (1).jpg"/>
            <p:cNvPicPr preferRelativeResize="0"/>
            <p:nvPr/>
          </p:nvPicPr>
          <p:blipFill rotWithShape="1">
            <a:blip r:embed="rId13">
              <a:alphaModFix/>
            </a:blip>
            <a:srcRect l="84374" r="1406"/>
            <a:stretch/>
          </p:blipFill>
          <p:spPr>
            <a:xfrm rot="10800000">
              <a:off x="7410517" y="0"/>
              <a:ext cx="173348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620000" y="76200"/>
              <a:ext cx="1311275" cy="11763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03200" y="76200"/>
            <a:ext cx="9652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  <a:defRPr sz="4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203200" y="1143001"/>
            <a:ext cx="965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203200" y="2133601"/>
            <a:ext cx="965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/>
              <a:t>KNN Algorithm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320800" y="3810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Amara Dinesh Kumar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1" y="2057400"/>
            <a:ext cx="457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5" y="2057400"/>
            <a:ext cx="409638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740" y="407908"/>
            <a:ext cx="93268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K = 1 we will look at the first nearest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neighbour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Since we take majority vote and there is only 1 voter we assign its label to our black test point. We can see that the test point will be classified as a blue circle for k=1.</a:t>
            </a:r>
          </a:p>
        </p:txBody>
      </p:sp>
    </p:spTree>
    <p:extLst>
      <p:ext uri="{BB962C8B-B14F-4D97-AF65-F5344CB8AC3E}">
        <p14:creationId xmlns:p14="http://schemas.microsoft.com/office/powerpoint/2010/main" val="21217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8755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Intenship Studio">
      <a:dk1>
        <a:srgbClr val="000000"/>
      </a:dk1>
      <a:lt1>
        <a:srgbClr val="FFFFFF"/>
      </a:lt1>
      <a:dk2>
        <a:srgbClr val="200A0A"/>
      </a:dk2>
      <a:lt2>
        <a:srgbClr val="FFBC08"/>
      </a:lt2>
      <a:accent1>
        <a:srgbClr val="2B1B1B"/>
      </a:accent1>
      <a:accent2>
        <a:srgbClr val="EAAB39"/>
      </a:accent2>
      <a:accent3>
        <a:srgbClr val="C0504D"/>
      </a:accent3>
      <a:accent4>
        <a:srgbClr val="1F497D"/>
      </a:accent4>
      <a:accent5>
        <a:srgbClr val="7F7F7F"/>
      </a:accent5>
      <a:accent6>
        <a:srgbClr val="DBEEF3"/>
      </a:accent6>
      <a:hlink>
        <a:srgbClr val="31859B"/>
      </a:hlink>
      <a:folHlink>
        <a:srgbClr val="9748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6931</TotalTime>
  <Words>74</Words>
  <Application>Microsoft Office PowerPoint</Application>
  <PresentationFormat>Widescreen</PresentationFormat>
  <Paragraphs>21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Helvetica Neue</vt:lpstr>
      <vt:lpstr>Verdana</vt:lpstr>
      <vt:lpstr>Arial</vt:lpstr>
      <vt:lpstr>Theme1</vt:lpstr>
      <vt:lpstr>KNN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Algorithm</dc:title>
  <cp:lastModifiedBy>Dinesh</cp:lastModifiedBy>
  <cp:revision>5</cp:revision>
  <dcterms:modified xsi:type="dcterms:W3CDTF">2020-07-09T05:10:54Z</dcterms:modified>
</cp:coreProperties>
</file>