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7" r:id="rId3"/>
    <p:sldId id="27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7" r:id="rId12"/>
    <p:sldId id="269" r:id="rId13"/>
    <p:sldId id="278" r:id="rId14"/>
    <p:sldId id="270" r:id="rId15"/>
    <p:sldId id="272" r:id="rId16"/>
    <p:sldId id="273" r:id="rId17"/>
    <p:sldId id="271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B051F5-8AD4-4E47-9E9F-FD909DF58BE8}" type="datetimeFigureOut">
              <a:rPr lang="en-US"/>
              <a:pPr>
                <a:defRPr/>
              </a:pPr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F2D39-6AF0-49B7-BF45-92093C67A3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57F718-8BC1-41B6-8D15-54C334267E85}" type="datetimeFigureOut">
              <a:rPr lang="en-US"/>
              <a:pPr>
                <a:defRPr/>
              </a:pPr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45129-DC2D-4D6C-81BE-36583A4202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BACE1-B876-4DC1-AAB5-F76A48167DD7}" type="datetimeFigureOut">
              <a:rPr lang="en-US"/>
              <a:pPr>
                <a:defRPr/>
              </a:pPr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B9CE38-22C5-489C-90F2-5CD7466461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5AF1C-FB0F-46E3-B67A-7A34E25AD97E}" type="datetimeFigureOut">
              <a:rPr lang="en-US"/>
              <a:pPr>
                <a:defRPr/>
              </a:pPr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120A6A-2A58-423E-B283-1247264AD8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1BC91-96B0-4D4D-82AF-10E6D6C11044}" type="datetimeFigureOut">
              <a:rPr lang="en-US"/>
              <a:pPr>
                <a:defRPr/>
              </a:pPr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CD52DC-FDB8-4DFA-96B0-B589C6C220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B3760-15DA-4A0C-ACE9-7FF819A65EAE}" type="datetimeFigureOut">
              <a:rPr lang="en-US"/>
              <a:pPr>
                <a:defRPr/>
              </a:pPr>
              <a:t>3/20/2023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B0F39-88E3-4456-AC76-D8C6D2783F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0FBBF1-DBF5-4B76-A87D-42759C1EEEF3}" type="datetimeFigureOut">
              <a:rPr lang="en-US"/>
              <a:pPr>
                <a:defRPr/>
              </a:pPr>
              <a:t>3/20/2023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0DBD30-75FF-4D89-A0FB-5FE63C5687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2B0C5-E810-43DA-B2A6-9937A2EA27E1}" type="datetimeFigureOut">
              <a:rPr lang="en-US"/>
              <a:pPr>
                <a:defRPr/>
              </a:pPr>
              <a:t>3/20/2023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882423-8BF7-46B2-AD95-71D78B5849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74936-93B4-4E72-AFC8-12509B47CB3E}" type="datetimeFigureOut">
              <a:rPr lang="en-US"/>
              <a:pPr>
                <a:defRPr/>
              </a:pPr>
              <a:t>3/20/2023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83946-82A1-4A5E-A2FE-0FA7992C2A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EF795-5392-46E1-9DF4-5C9CDD2785FF}" type="datetimeFigureOut">
              <a:rPr lang="en-US"/>
              <a:pPr>
                <a:defRPr/>
              </a:pPr>
              <a:t>3/20/2023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598CB-E7B4-45F8-93B1-83018221A0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97DBB-CEB5-4320-8436-AEB95235906C}" type="datetimeFigureOut">
              <a:rPr lang="en-US"/>
              <a:pPr>
                <a:defRPr/>
              </a:pPr>
              <a:t>3/20/2023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4ED68-3BA6-4A64-9257-9F1C0C3ED8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38EC5EA-FA6A-4465-B441-D291FB866DE0}" type="datetimeFigureOut">
              <a:rPr lang="en-US"/>
              <a:pPr>
                <a:defRPr/>
              </a:pPr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74F6364-332B-48C7-B1DD-CDE5809188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Title of the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86200"/>
            <a:ext cx="8382000" cy="1752600"/>
          </a:xfrm>
        </p:spPr>
        <p:txBody>
          <a:bodyPr rtlCol="0">
            <a:normAutofit fontScale="92500" lnSpcReduction="20000"/>
          </a:bodyPr>
          <a:lstStyle/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Student’s name (</a:t>
            </a:r>
            <a:r>
              <a:rPr lang="en-US" dirty="0" err="1"/>
              <a:t>Reg.No</a:t>
            </a:r>
            <a:r>
              <a:rPr lang="en-US" dirty="0"/>
              <a:t>)     Project Guide Name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					Designation					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Modules Split up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Clearly mention the splitting of your project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Modules Description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US"/>
              <a:t>Data flow diagram of all modules</a:t>
            </a:r>
          </a:p>
          <a:p>
            <a:pPr eaLnBrk="1" hangingPunct="1">
              <a:lnSpc>
                <a:spcPct val="200000"/>
              </a:lnSpc>
            </a:pPr>
            <a:r>
              <a:rPr lang="en-US"/>
              <a:t>Modules description of all modules in detail</a:t>
            </a:r>
          </a:p>
          <a:p>
            <a:pPr eaLnBrk="1" hangingPunct="1">
              <a:lnSpc>
                <a:spcPct val="200000"/>
              </a:lnSpc>
            </a:pPr>
            <a:r>
              <a:rPr lang="en-US"/>
              <a:t>Input and output of modules</a:t>
            </a:r>
          </a:p>
          <a:p>
            <a:pPr eaLnBrk="1" hangingPunct="1">
              <a:lnSpc>
                <a:spcPct val="200000"/>
              </a:lnSpc>
            </a:pPr>
            <a:r>
              <a:rPr lang="en-US"/>
              <a:t>Explain the algorithm adopted in modules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Snapshots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US" sz="4400"/>
              <a:t>Include snapshots of output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Sample coding</a:t>
            </a:r>
            <a:endParaRPr lang="en-IN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Performance measures of Proposed System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US" sz="4400"/>
              <a:t>Include Graphs </a:t>
            </a:r>
          </a:p>
          <a:p>
            <a:pPr eaLnBrk="1" hangingPunct="1">
              <a:lnSpc>
                <a:spcPct val="200000"/>
              </a:lnSpc>
            </a:pPr>
            <a:r>
              <a:rPr lang="en-US" sz="4400"/>
              <a:t>Include performance metric values</a:t>
            </a:r>
          </a:p>
          <a:p>
            <a:pPr eaLnBrk="1" hangingPunct="1">
              <a:buFont typeface="Arial" charset="0"/>
              <a:buNone/>
            </a:pP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Project work flow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US" sz="4400"/>
              <a:t>Include the time scale of project completion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Publication details</a:t>
            </a:r>
            <a:endParaRPr lang="en-IN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  <a:p>
            <a:pPr eaLnBrk="1" hangingPunct="1"/>
            <a:r>
              <a:rPr lang="en-US" sz="4400"/>
              <a:t>Include publication details of your project</a:t>
            </a:r>
          </a:p>
          <a:p>
            <a:pPr eaLnBrk="1" hangingPunct="1"/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References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US" sz="4400"/>
              <a:t>Include at least 15 references.</a:t>
            </a:r>
          </a:p>
          <a:p>
            <a:pPr eaLnBrk="1" hangingPunct="1">
              <a:lnSpc>
                <a:spcPct val="200000"/>
              </a:lnSpc>
            </a:pPr>
            <a:r>
              <a:rPr lang="en-US" sz="4400"/>
              <a:t>It should be listed with recent publications at the top.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Abstract (In Points)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US" sz="4400"/>
              <a:t>Maximum 5 points can be given</a:t>
            </a:r>
          </a:p>
          <a:p>
            <a:pPr eaLnBrk="1" hangingPunct="1">
              <a:lnSpc>
                <a:spcPct val="200000"/>
              </a:lnSpc>
            </a:pPr>
            <a:r>
              <a:rPr lang="en-US" sz="4400"/>
              <a:t>Should be precised to the work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Literature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eaLnBrk="1" fontAlgn="auto" hangingPunct="1">
              <a:lnSpc>
                <a:spcPct val="20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4400" dirty="0"/>
              <a:t>Minimum 10 Papers </a:t>
            </a:r>
          </a:p>
          <a:p>
            <a:pPr eaLnBrk="1" fontAlgn="auto" hangingPunct="1">
              <a:lnSpc>
                <a:spcPct val="20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4400" dirty="0"/>
              <a:t>Table Format</a:t>
            </a:r>
          </a:p>
          <a:p>
            <a:pPr eaLnBrk="1" fontAlgn="auto" hangingPunct="1">
              <a:lnSpc>
                <a:spcPct val="20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4400" dirty="0"/>
          </a:p>
          <a:p>
            <a:pPr eaLnBrk="1" fontAlgn="auto" hangingPunct="1">
              <a:lnSpc>
                <a:spcPct val="20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4400" dirty="0"/>
              <a:t>Maximum 4 slides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3886200"/>
          <a:ext cx="69342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7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S.</a:t>
                      </a:r>
                      <a:r>
                        <a:rPr lang="en-US" baseline="0" dirty="0"/>
                        <a:t>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of the paper with</a:t>
                      </a:r>
                      <a:r>
                        <a:rPr lang="en-US" baseline="0" dirty="0"/>
                        <a:t> 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Objective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Pros</a:t>
                      </a:r>
                      <a:r>
                        <a:rPr lang="en-US" baseline="0" dirty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Existing System	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US" sz="4400"/>
              <a:t>Briefly explain </a:t>
            </a:r>
          </a:p>
          <a:p>
            <a:pPr eaLnBrk="1" hangingPunct="1">
              <a:lnSpc>
                <a:spcPct val="200000"/>
              </a:lnSpc>
            </a:pPr>
            <a:r>
              <a:rPr lang="en-US" sz="4400"/>
              <a:t>Maximum 2 slides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Proposed System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US" sz="4400"/>
              <a:t>Briefly explain </a:t>
            </a:r>
          </a:p>
          <a:p>
            <a:pPr eaLnBrk="1" hangingPunct="1">
              <a:lnSpc>
                <a:spcPct val="200000"/>
              </a:lnSpc>
            </a:pPr>
            <a:r>
              <a:rPr lang="en-US" sz="4400"/>
              <a:t>Maximum 4 slides</a:t>
            </a:r>
          </a:p>
          <a:p>
            <a:pPr eaLnBrk="1" hangingPunct="1">
              <a:lnSpc>
                <a:spcPct val="200000"/>
              </a:lnSpc>
              <a:buFont typeface="Arial" charset="0"/>
              <a:buNone/>
            </a:pPr>
            <a:endParaRPr lang="en-US" sz="4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Software &amp; hardware Requirements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z="4400"/>
          </a:p>
          <a:p>
            <a:pPr eaLnBrk="1" hangingPunct="1"/>
            <a:r>
              <a:rPr lang="en-US" sz="4400"/>
              <a:t>Maximum 2 slides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Architecture diagram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US" sz="4400"/>
              <a:t>Workflow diagram of the project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Algorithm/Methodology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eaLnBrk="1" fontAlgn="auto" hangingPunct="1">
              <a:lnSpc>
                <a:spcPct val="20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4400" dirty="0"/>
              <a:t>Briefly explain the algorithm adopted with clear terms</a:t>
            </a:r>
          </a:p>
          <a:p>
            <a:pPr eaLnBrk="1" fontAlgn="auto" hangingPunct="1">
              <a:lnSpc>
                <a:spcPct val="20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4400" dirty="0"/>
              <a:t>Equations should be typed</a:t>
            </a:r>
          </a:p>
          <a:p>
            <a:pPr eaLnBrk="1" fontAlgn="auto" hangingPunct="1">
              <a:lnSpc>
                <a:spcPct val="20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4400" dirty="0"/>
              <a:t>Maximum 5 slides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Novelty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US" sz="4400" dirty="0"/>
              <a:t>Include the novelty of project</a:t>
            </a:r>
          </a:p>
          <a:p>
            <a:pPr eaLnBrk="1" hangingPunct="1">
              <a:lnSpc>
                <a:spcPct val="200000"/>
              </a:lnSpc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191</Words>
  <Application>Microsoft Office PowerPoint</Application>
  <PresentationFormat>On-screen Show (4:3)</PresentationFormat>
  <Paragraphs>55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Title of the Project</vt:lpstr>
      <vt:lpstr>Abstract (In Points)</vt:lpstr>
      <vt:lpstr>Literature Survey</vt:lpstr>
      <vt:lpstr>Existing System </vt:lpstr>
      <vt:lpstr>Proposed System</vt:lpstr>
      <vt:lpstr>Software &amp; hardware Requirements</vt:lpstr>
      <vt:lpstr>Architecture diagram</vt:lpstr>
      <vt:lpstr>Algorithm/Methodology</vt:lpstr>
      <vt:lpstr>Novelty</vt:lpstr>
      <vt:lpstr>Modules Split up</vt:lpstr>
      <vt:lpstr>Modules Description</vt:lpstr>
      <vt:lpstr>Snapshots</vt:lpstr>
      <vt:lpstr>Sample coding</vt:lpstr>
      <vt:lpstr>Performance measures of Proposed System</vt:lpstr>
      <vt:lpstr>Project work flow</vt:lpstr>
      <vt:lpstr>Publication details</vt:lpstr>
      <vt:lpstr>References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gunavathie</dc:creator>
  <cp:lastModifiedBy>DILLIBABU M</cp:lastModifiedBy>
  <cp:revision>25</cp:revision>
  <dcterms:created xsi:type="dcterms:W3CDTF">2015-02-25T19:09:12Z</dcterms:created>
  <dcterms:modified xsi:type="dcterms:W3CDTF">2023-03-20T13:28:26Z</dcterms:modified>
</cp:coreProperties>
</file>