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06D4D5-B9C7-481B-BC09-4640F33A11F1}"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183926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6D4D5-B9C7-481B-BC09-4640F33A11F1}"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385119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6D4D5-B9C7-481B-BC09-4640F33A11F1}"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64300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6D4D5-B9C7-481B-BC09-4640F33A11F1}"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261999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06D4D5-B9C7-481B-BC09-4640F33A11F1}"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276723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06D4D5-B9C7-481B-BC09-4640F33A11F1}"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220435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06D4D5-B9C7-481B-BC09-4640F33A11F1}" type="datetimeFigureOut">
              <a:rPr lang="en-IN" smtClean="0"/>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232335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06D4D5-B9C7-481B-BC09-4640F33A11F1}" type="datetimeFigureOut">
              <a:rPr lang="en-IN" smtClean="0"/>
              <a:t>05-01-2021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105199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6D4D5-B9C7-481B-BC09-4640F33A11F1}" type="datetimeFigureOut">
              <a:rPr lang="en-IN" smtClean="0"/>
              <a:t>05-01-2021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376861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6D4D5-B9C7-481B-BC09-4640F33A11F1}"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171629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6D4D5-B9C7-481B-BC09-4640F33A11F1}"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E0E3A-B66B-4B85-ABA9-DA3188738047}" type="slidenum">
              <a:rPr lang="en-IN" smtClean="0"/>
              <a:t>‹#›</a:t>
            </a:fld>
            <a:endParaRPr lang="en-IN"/>
          </a:p>
        </p:txBody>
      </p:sp>
    </p:spTree>
    <p:extLst>
      <p:ext uri="{BB962C8B-B14F-4D97-AF65-F5344CB8AC3E}">
        <p14:creationId xmlns:p14="http://schemas.microsoft.com/office/powerpoint/2010/main" val="369559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6D4D5-B9C7-481B-BC09-4640F33A11F1}" type="datetimeFigureOut">
              <a:rPr lang="en-IN" smtClean="0"/>
              <a:t>05-01-2021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E0E3A-B66B-4B85-ABA9-DA3188738047}" type="slidenum">
              <a:rPr lang="en-IN" smtClean="0"/>
              <a:t>‹#›</a:t>
            </a:fld>
            <a:endParaRPr lang="en-IN"/>
          </a:p>
        </p:txBody>
      </p:sp>
    </p:spTree>
    <p:extLst>
      <p:ext uri="{BB962C8B-B14F-4D97-AF65-F5344CB8AC3E}">
        <p14:creationId xmlns:p14="http://schemas.microsoft.com/office/powerpoint/2010/main" val="224692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IN" sz="5400" b="1" dirty="0"/>
              <a:t>Machine Learning based Malicious Application detection using Android</a:t>
            </a:r>
            <a:endParaRPr lang="en-IN" sz="5400" dirty="0"/>
          </a:p>
        </p:txBody>
      </p:sp>
    </p:spTree>
    <p:extLst>
      <p:ext uri="{BB962C8B-B14F-4D97-AF65-F5344CB8AC3E}">
        <p14:creationId xmlns:p14="http://schemas.microsoft.com/office/powerpoint/2010/main" val="3933993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b="1" dirty="0"/>
              <a:t>SYSTEM </a:t>
            </a:r>
            <a:r>
              <a:rPr lang="en-IN" sz="3200" b="1" dirty="0" smtClean="0"/>
              <a:t>ARCHITECTURE</a:t>
            </a:r>
            <a:r>
              <a:rPr lang="en-IN" sz="3200" dirty="0"/>
              <a:t/>
            </a:r>
            <a:br>
              <a:rPr lang="en-IN" sz="3200" dirty="0"/>
            </a:br>
            <a:endParaRPr lang="en-IN" sz="3200" dirty="0"/>
          </a:p>
        </p:txBody>
      </p:sp>
      <p:pic>
        <p:nvPicPr>
          <p:cNvPr id="1026" name="Picture 2" descr="C:\Users\lenovo\Pictures\cccccccccccccc.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51218" y="1628800"/>
            <a:ext cx="424156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0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OBJECTIVE</a:t>
            </a:r>
            <a:endParaRPr lang="en-IN" dirty="0"/>
          </a:p>
        </p:txBody>
      </p:sp>
      <p:sp>
        <p:nvSpPr>
          <p:cNvPr id="3" name="Content Placeholder 2"/>
          <p:cNvSpPr>
            <a:spLocks noGrp="1"/>
          </p:cNvSpPr>
          <p:nvPr>
            <p:ph idx="1"/>
          </p:nvPr>
        </p:nvSpPr>
        <p:spPr/>
        <p:txBody>
          <a:bodyPr>
            <a:normAutofit/>
          </a:bodyPr>
          <a:lstStyle/>
          <a:p>
            <a:pPr algn="just"/>
            <a:endParaRPr lang="en-IN" sz="2400" dirty="0">
              <a:latin typeface="Times New Roman" pitchFamily="18" charset="0"/>
              <a:cs typeface="Times New Roman" pitchFamily="18" charset="0"/>
            </a:endParaRPr>
          </a:p>
          <a:p>
            <a:pPr marL="0" indent="0" algn="just">
              <a:buNone/>
            </a:pPr>
            <a:r>
              <a:rPr lang="en-IN" sz="2400" b="1"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ultimate aim of the project is to improve permission for detecting the malicious android mobile application using machine learning algorithms.</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19519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latin typeface="Times New Roman" pitchFamily="18" charset="0"/>
                <a:cs typeface="Times New Roman" pitchFamily="18" charset="0"/>
              </a:rPr>
              <a:t>Abstract:</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In this paper we came up with idea of using machine learning approaches for detecting the malicious android application. First we have to gather dataset of past malicious apps as training set and with the help of Support vector machine algorithm and decision tree algorithm make up </a:t>
            </a:r>
            <a:r>
              <a:rPr lang="en-IN" sz="2000" dirty="0" smtClean="0">
                <a:latin typeface="Times New Roman" pitchFamily="18" charset="0"/>
                <a:cs typeface="Times New Roman" pitchFamily="18" charset="0"/>
              </a:rPr>
              <a:t>comparison </a:t>
            </a:r>
            <a:r>
              <a:rPr lang="en-IN" sz="2000" dirty="0">
                <a:latin typeface="Times New Roman" pitchFamily="18" charset="0"/>
                <a:cs typeface="Times New Roman" pitchFamily="18" charset="0"/>
              </a:rPr>
              <a:t>with training dataset and trained dataset we can predict the malware android apps upto </a:t>
            </a:r>
            <a:r>
              <a:rPr lang="en-IN" sz="2000" dirty="0" smtClean="0">
                <a:latin typeface="Times New Roman" pitchFamily="18" charset="0"/>
                <a:cs typeface="Times New Roman" pitchFamily="18" charset="0"/>
              </a:rPr>
              <a:t>90.2 </a:t>
            </a:r>
            <a:r>
              <a:rPr lang="en-IN" sz="2000" dirty="0">
                <a:latin typeface="Times New Roman" pitchFamily="18" charset="0"/>
                <a:cs typeface="Times New Roman" pitchFamily="18" charset="0"/>
              </a:rPr>
              <a:t>% unknown / New malware mobile application.</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55620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EXISTING </a:t>
            </a:r>
            <a:r>
              <a:rPr lang="en-IN" b="1" dirty="0" smtClean="0"/>
              <a:t>SYSTEM</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Traditionally </a:t>
            </a:r>
            <a:r>
              <a:rPr lang="en-IN" sz="2400" dirty="0">
                <a:latin typeface="Times New Roman" pitchFamily="18" charset="0"/>
                <a:cs typeface="Times New Roman" pitchFamily="18" charset="0"/>
              </a:rPr>
              <a:t>Numerous  malware  detection  tools  have been developed, but some tools are may not able  to detect newly created malware application and unknown malware application infected by various Trojan, worns,  spyware  Detecting of large number of malicious application over millions of android application is still a challenging task using traditional way. In existing, Non machine learning way of detecting the malicious application based on characteristics, properties, behavioural.</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1170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DISADVANTAGES</a:t>
            </a:r>
            <a:endParaRPr lang="en-IN" dirty="0"/>
          </a:p>
        </p:txBody>
      </p:sp>
      <p:sp>
        <p:nvSpPr>
          <p:cNvPr id="3" name="Content Placeholder 2"/>
          <p:cNvSpPr>
            <a:spLocks noGrp="1"/>
          </p:cNvSpPr>
          <p:nvPr>
            <p:ph idx="1"/>
          </p:nvPr>
        </p:nvSpPr>
        <p:spPr/>
        <p:txBody>
          <a:bodyPr>
            <a:normAutofit/>
          </a:bodyPr>
          <a:lstStyle/>
          <a:p>
            <a:pPr lvl="0" algn="just">
              <a:buFont typeface="Wingdings" pitchFamily="2" charset="2"/>
              <a:buChar char="v"/>
            </a:pPr>
            <a:r>
              <a:rPr lang="en-IN" sz="2400" dirty="0" smtClean="0">
                <a:latin typeface="Times New Roman" pitchFamily="18" charset="0"/>
                <a:cs typeface="Times New Roman" pitchFamily="18" charset="0"/>
              </a:rPr>
              <a:t>Identification </a:t>
            </a:r>
            <a:r>
              <a:rPr lang="en-IN" sz="2400" dirty="0">
                <a:latin typeface="Times New Roman" pitchFamily="18" charset="0"/>
                <a:cs typeface="Times New Roman" pitchFamily="18" charset="0"/>
              </a:rPr>
              <a:t>of newly updated or created malicious application is hard to find out.</a:t>
            </a:r>
          </a:p>
          <a:p>
            <a:pPr lvl="0" algn="just">
              <a:buFont typeface="Wingdings" pitchFamily="2" charset="2"/>
              <a:buChar char="v"/>
            </a:pPr>
            <a:r>
              <a:rPr lang="en-IN" sz="2400" dirty="0">
                <a:latin typeface="Times New Roman" pitchFamily="18" charset="0"/>
                <a:cs typeface="Times New Roman" pitchFamily="18" charset="0"/>
              </a:rPr>
              <a:t>Non Machine learning approaches are not reliable and efficient</a:t>
            </a:r>
          </a:p>
          <a:p>
            <a:pPr lvl="0" algn="just">
              <a:buFont typeface="Wingdings" pitchFamily="2" charset="2"/>
              <a:buChar char="v"/>
            </a:pPr>
            <a:r>
              <a:rPr lang="en-IN" sz="2400" dirty="0">
                <a:latin typeface="Times New Roman" pitchFamily="18" charset="0"/>
                <a:cs typeface="Times New Roman" pitchFamily="18" charset="0"/>
              </a:rPr>
              <a:t>In Existing approaches covers only 30 permissions out of 300 app permissions, due to this limited apps permissions different types of attacks can occurs.</a:t>
            </a:r>
          </a:p>
        </p:txBody>
      </p:sp>
    </p:spTree>
    <p:extLst>
      <p:ext uri="{BB962C8B-B14F-4D97-AF65-F5344CB8AC3E}">
        <p14:creationId xmlns:p14="http://schemas.microsoft.com/office/powerpoint/2010/main" val="250987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PROPOSED </a:t>
            </a:r>
            <a:r>
              <a:rPr lang="en-IN" b="1" dirty="0" smtClean="0"/>
              <a:t>SYSTEM</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smtClean="0">
                <a:latin typeface="Times New Roman" pitchFamily="18" charset="0"/>
                <a:cs typeface="Times New Roman" pitchFamily="18" charset="0"/>
              </a:rPr>
              <a:t>	In </a:t>
            </a:r>
            <a:r>
              <a:rPr lang="en-IN" sz="2400" dirty="0">
                <a:latin typeface="Times New Roman" pitchFamily="18" charset="0"/>
                <a:cs typeface="Times New Roman" pitchFamily="18" charset="0"/>
              </a:rPr>
              <a:t>proposed paper, we implements </a:t>
            </a:r>
            <a:r>
              <a:rPr lang="en-IN" sz="2400" dirty="0" smtClean="0">
                <a:latin typeface="Times New Roman" pitchFamily="18" charset="0"/>
                <a:cs typeface="Times New Roman" pitchFamily="18" charset="0"/>
              </a:rPr>
              <a:t>virus, Trogon, Adware, Spyware, Spam, Bots. The </a:t>
            </a:r>
            <a:r>
              <a:rPr lang="en-IN" sz="2400" dirty="0">
                <a:latin typeface="Times New Roman" pitchFamily="18" charset="0"/>
                <a:cs typeface="Times New Roman" pitchFamily="18" charset="0"/>
              </a:rPr>
              <a:t>goal of the </a:t>
            </a:r>
            <a:r>
              <a:rPr lang="en-IN" sz="2400" dirty="0" smtClean="0">
                <a:latin typeface="Times New Roman" pitchFamily="18" charset="0"/>
                <a:cs typeface="Times New Roman" pitchFamily="18" charset="0"/>
              </a:rPr>
              <a:t>worms to </a:t>
            </a:r>
            <a:r>
              <a:rPr lang="en-IN" sz="2400" dirty="0">
                <a:latin typeface="Times New Roman" pitchFamily="18" charset="0"/>
                <a:cs typeface="Times New Roman" pitchFamily="18" charset="0"/>
              </a:rPr>
              <a:t>improve the apps permissions effectively and efficiently. </a:t>
            </a:r>
            <a:r>
              <a:rPr lang="en-IN" sz="2400">
                <a:latin typeface="Times New Roman" pitchFamily="18" charset="0"/>
                <a:cs typeface="Times New Roman" pitchFamily="18" charset="0"/>
              </a:rPr>
              <a:t>This </a:t>
            </a:r>
            <a:r>
              <a:rPr lang="en-IN" sz="2400" smtClean="0">
                <a:latin typeface="Times New Roman" pitchFamily="18" charset="0"/>
                <a:cs typeface="Times New Roman" pitchFamily="18" charset="0"/>
              </a:rPr>
              <a:t>Bots system </a:t>
            </a:r>
            <a:r>
              <a:rPr lang="en-IN" sz="2400" dirty="0">
                <a:latin typeface="Times New Roman" pitchFamily="18" charset="0"/>
                <a:cs typeface="Times New Roman" pitchFamily="18" charset="0"/>
              </a:rPr>
              <a:t>improves the accuracy and efficient detection of malware application. With help machine learning algorithms such as SVM and Decision Tree algorithms make a comparison between training dataset and trained dataset .Support vector machine algorithms act as a classifier which is used to classify malicious application and benign app.</a:t>
            </a:r>
          </a:p>
        </p:txBody>
      </p:sp>
    </p:spTree>
    <p:extLst>
      <p:ext uri="{BB962C8B-B14F-4D97-AF65-F5344CB8AC3E}">
        <p14:creationId xmlns:p14="http://schemas.microsoft.com/office/powerpoint/2010/main" val="2861020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ADVANTAGES</a:t>
            </a:r>
            <a:endParaRPr lang="en-IN" dirty="0"/>
          </a:p>
        </p:txBody>
      </p:sp>
      <p:sp>
        <p:nvSpPr>
          <p:cNvPr id="3" name="Content Placeholder 2"/>
          <p:cNvSpPr>
            <a:spLocks noGrp="1"/>
          </p:cNvSpPr>
          <p:nvPr>
            <p:ph idx="1"/>
          </p:nvPr>
        </p:nvSpPr>
        <p:spPr/>
        <p:txBody>
          <a:bodyPr>
            <a:normAutofit/>
          </a:bodyPr>
          <a:lstStyle/>
          <a:p>
            <a:pPr lvl="0">
              <a:buFont typeface="Wingdings" pitchFamily="2" charset="2"/>
              <a:buChar char="v"/>
            </a:pPr>
            <a:r>
              <a:rPr lang="en-IN" sz="2400" dirty="0" smtClean="0">
                <a:latin typeface="Times New Roman" pitchFamily="18" charset="0"/>
                <a:cs typeface="Times New Roman" pitchFamily="18" charset="0"/>
              </a:rPr>
              <a:t>Improves </a:t>
            </a:r>
            <a:r>
              <a:rPr lang="en-IN" sz="2400" dirty="0">
                <a:latin typeface="Times New Roman" pitchFamily="18" charset="0"/>
                <a:cs typeface="Times New Roman" pitchFamily="18" charset="0"/>
              </a:rPr>
              <a:t>the percentages of detection malicious application.</a:t>
            </a:r>
          </a:p>
          <a:p>
            <a:pPr lvl="0">
              <a:buFont typeface="Wingdings" pitchFamily="2" charset="2"/>
              <a:buChar char="v"/>
            </a:pPr>
            <a:r>
              <a:rPr lang="en-IN" sz="2400" dirty="0">
                <a:latin typeface="Times New Roman" pitchFamily="18" charset="0"/>
                <a:cs typeface="Times New Roman" pitchFamily="18" charset="0"/>
              </a:rPr>
              <a:t>Machine learning is better efficient than Non machine learning algorithm.</a:t>
            </a:r>
          </a:p>
          <a:p>
            <a:pPr lvl="0">
              <a:buFont typeface="Wingdings" pitchFamily="2" charset="2"/>
              <a:buChar char="v"/>
            </a:pPr>
            <a:r>
              <a:rPr lang="en-IN" sz="2400" dirty="0">
                <a:latin typeface="Times New Roman" pitchFamily="18" charset="0"/>
                <a:cs typeface="Times New Roman" pitchFamily="18" charset="0"/>
              </a:rPr>
              <a:t>Able to detect new malware android applications.</a:t>
            </a:r>
          </a:p>
          <a:p>
            <a:pPr lvl="0">
              <a:buFont typeface="Wingdings" pitchFamily="2" charset="2"/>
              <a:buChar char="v"/>
            </a:pPr>
            <a:r>
              <a:rPr lang="en-IN" sz="2400" dirty="0">
                <a:latin typeface="Times New Roman" pitchFamily="18" charset="0"/>
                <a:cs typeface="Times New Roman" pitchFamily="18" charset="0"/>
              </a:rPr>
              <a:t>We only need to consider 22 out of 135 permissions to improve the runtime performance by 85.6%.</a:t>
            </a:r>
          </a:p>
          <a:p>
            <a:pPr>
              <a:buFont typeface="Wingdings" pitchFamily="2" charset="2"/>
              <a:buChar char="v"/>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26769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Hardware and Software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latin typeface="Times New Roman" pitchFamily="18" charset="0"/>
                <a:cs typeface="Times New Roman" pitchFamily="18" charset="0"/>
              </a:rPr>
              <a:t>Hardware</a:t>
            </a:r>
            <a:r>
              <a:rPr lang="en-IN" sz="2400" b="1"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lvl="0">
              <a:buFont typeface="Wingdings" pitchFamily="2" charset="2"/>
              <a:buChar char="Ø"/>
            </a:pPr>
            <a:r>
              <a:rPr lang="en-IN" sz="2400" dirty="0">
                <a:latin typeface="Times New Roman" pitchFamily="18" charset="0"/>
                <a:cs typeface="Times New Roman" pitchFamily="18" charset="0"/>
              </a:rPr>
              <a:t>OS – Windows 7,8 or 10 (32 or 64 bit)</a:t>
            </a:r>
          </a:p>
          <a:p>
            <a:pPr lvl="0">
              <a:buFont typeface="Wingdings" pitchFamily="2" charset="2"/>
              <a:buChar char="Ø"/>
            </a:pPr>
            <a:r>
              <a:rPr lang="en-IN" sz="2400" dirty="0">
                <a:latin typeface="Times New Roman" pitchFamily="18" charset="0"/>
                <a:cs typeface="Times New Roman" pitchFamily="18" charset="0"/>
              </a:rPr>
              <a:t>RAM – 4GB</a:t>
            </a:r>
          </a:p>
          <a:p>
            <a:pPr marL="0" indent="0">
              <a:buNone/>
            </a:pPr>
            <a:endParaRPr lang="en-IN" sz="2400" b="1" dirty="0" smtClean="0">
              <a:latin typeface="Times New Roman" pitchFamily="18" charset="0"/>
              <a:cs typeface="Times New Roman" pitchFamily="18" charset="0"/>
            </a:endParaRPr>
          </a:p>
          <a:p>
            <a:pPr marL="0" indent="0">
              <a:buNone/>
            </a:pPr>
            <a:r>
              <a:rPr lang="en-IN" sz="2400" b="1" dirty="0" smtClean="0">
                <a:latin typeface="Times New Roman" pitchFamily="18" charset="0"/>
                <a:cs typeface="Times New Roman" pitchFamily="18" charset="0"/>
              </a:rPr>
              <a:t>Software</a:t>
            </a:r>
            <a:r>
              <a:rPr lang="en-IN" sz="2400" b="1"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lvl="0">
              <a:buFont typeface="Wingdings" pitchFamily="2" charset="2"/>
              <a:buChar char="Ø"/>
            </a:pPr>
            <a:r>
              <a:rPr lang="en-IN" sz="2400" dirty="0">
                <a:latin typeface="Times New Roman" pitchFamily="18" charset="0"/>
                <a:cs typeface="Times New Roman" pitchFamily="18" charset="0"/>
              </a:rPr>
              <a:t>Python IDLE</a:t>
            </a:r>
          </a:p>
          <a:p>
            <a:pPr lvl="0">
              <a:buFont typeface="Wingdings" pitchFamily="2" charset="2"/>
              <a:buChar char="Ø"/>
            </a:pPr>
            <a:r>
              <a:rPr lang="en-IN" sz="2400" dirty="0">
                <a:latin typeface="Times New Roman" pitchFamily="18" charset="0"/>
                <a:cs typeface="Times New Roman" pitchFamily="18" charset="0"/>
              </a:rPr>
              <a:t>Anaconda</a:t>
            </a:r>
          </a:p>
          <a:p>
            <a:pPr lvl="0">
              <a:buFont typeface="Wingdings" pitchFamily="2" charset="2"/>
              <a:buChar char="Ø"/>
            </a:pPr>
            <a:r>
              <a:rPr lang="en-IN" sz="2400" dirty="0">
                <a:latin typeface="Times New Roman" pitchFamily="18" charset="0"/>
                <a:cs typeface="Times New Roman" pitchFamily="18" charset="0"/>
              </a:rPr>
              <a:t>Jupyter Notebook</a:t>
            </a:r>
          </a:p>
          <a:p>
            <a:pPr>
              <a:buFont typeface="Wingdings" pitchFamily="2" charset="2"/>
              <a:buChar char="Ø"/>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0203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lnSpcReduction="20000"/>
          </a:bodyPr>
          <a:lstStyle/>
          <a:p>
            <a:pPr marL="114300" indent="0" algn="just">
              <a:buNone/>
            </a:pPr>
            <a:r>
              <a:rPr lang="en-US" dirty="0">
                <a:latin typeface="Times New Roman" pitchFamily="18" charset="0"/>
                <a:cs typeface="Times New Roman" pitchFamily="18" charset="0"/>
              </a:rPr>
              <a:t>Since the introduction of the Android operating system, its popularity has increased, and continues to do so. Over time, attackers saw Android as a lucrative target. Thus, they developed malware for Android. The growth of Android malware has been steady, in terms of both volume and complexity. Many researchers have addressed malware detection experimentation. However, attackers have always tried to find a way to evade new detection methods. It is necessary to develop new analysis and detection methods in order to detect malicious activities.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31565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241</Words>
  <Application>Microsoft Office PowerPoint</Application>
  <PresentationFormat>On-screen Show (4:3)</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Machine Learning based Malicious Application detection using Android</vt:lpstr>
      <vt:lpstr>OBJECTIVE</vt:lpstr>
      <vt:lpstr>Abstract:</vt:lpstr>
      <vt:lpstr>EXISTING SYSTEM</vt:lpstr>
      <vt:lpstr>DISADVANTAGES</vt:lpstr>
      <vt:lpstr>PROPOSED SYSTEM </vt:lpstr>
      <vt:lpstr>ADVANTAGES</vt:lpstr>
      <vt:lpstr>Hardware and Software requirements: </vt:lpstr>
      <vt:lpstr>Problem statement</vt:lpstr>
      <vt:lpstr>SYSTEM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Malicious Application detection using Android</dc:title>
  <dc:creator>Lenovo</dc:creator>
  <cp:lastModifiedBy>h</cp:lastModifiedBy>
  <cp:revision>2</cp:revision>
  <dcterms:created xsi:type="dcterms:W3CDTF">2020-01-12T17:08:05Z</dcterms:created>
  <dcterms:modified xsi:type="dcterms:W3CDTF">2021-01-05T12:22:16Z</dcterms:modified>
</cp:coreProperties>
</file>