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65" r:id="rId2"/>
  </p:sldMasterIdLst>
  <p:sldIdLst>
    <p:sldId id="256" r:id="rId3"/>
    <p:sldId id="271" r:id="rId4"/>
    <p:sldId id="270" r:id="rId5"/>
    <p:sldId id="264" r:id="rId6"/>
    <p:sldId id="266" r:id="rId7"/>
    <p:sldId id="260" r:id="rId8"/>
    <p:sldId id="265" r:id="rId9"/>
    <p:sldId id="267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2820A1-CEBB-4DB4-B0BC-A2A4962705ED}">
          <p14:sldIdLst>
            <p14:sldId id="256"/>
            <p14:sldId id="271"/>
            <p14:sldId id="270"/>
            <p14:sldId id="264"/>
            <p14:sldId id="266"/>
            <p14:sldId id="260"/>
            <p14:sldId id="265"/>
            <p14:sldId id="267"/>
            <p14:sldId id="268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2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6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80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82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5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82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3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643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4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4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9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3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5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1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7749FA-5472-4BE6-9533-10E5BEFAAE4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A1690-6288-4533-A3E9-922B75DC9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3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AI in web applications</a:t>
            </a:r>
            <a:endParaRPr lang="en-US" sz="6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                               Id : IN16CS225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	            									    By      dinesh sonachalam,</a:t>
            </a:r>
          </a:p>
          <a:p>
            <a:r>
              <a:rPr lang="en-US" dirty="0" smtClean="0"/>
              <a:t>													keshav,</a:t>
            </a:r>
          </a:p>
          <a:p>
            <a:r>
              <a:rPr lang="en-US" dirty="0"/>
              <a:t>	</a:t>
            </a:r>
            <a:r>
              <a:rPr lang="en-US" dirty="0" smtClean="0"/>
              <a:t>												vignesh.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6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planning </a:t>
            </a:r>
            <a:r>
              <a:rPr lang="en-US" dirty="0"/>
              <a:t>to </a:t>
            </a:r>
            <a:r>
              <a:rPr lang="en-US" dirty="0" smtClean="0"/>
              <a:t>reach </a:t>
            </a:r>
            <a:r>
              <a:rPr lang="en-US" dirty="0"/>
              <a:t>the </a:t>
            </a:r>
            <a:r>
              <a:rPr lang="en-US" dirty="0" smtClean="0"/>
              <a:t>web application to new extend by pairing them with all the sites which needs them.</a:t>
            </a:r>
          </a:p>
          <a:p>
            <a:r>
              <a:rPr lang="en-US" dirty="0" smtClean="0"/>
              <a:t>The voice integrated sites are able to respond to their request by means of this application.</a:t>
            </a:r>
          </a:p>
          <a:p>
            <a:r>
              <a:rPr lang="en-US" dirty="0" smtClean="0"/>
              <a:t>Delivering a great sense of user friendliness  among the users and the clients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0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Thank 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980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Artificial Intelligence has gained more interest in the recent days. With Apple introducing Siri, an built-in "intelligent assistant" that enables users of Apple iPhone devices to speak natural language voice commands in order to operate the mobile device and its apps.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feature uses a natural language user interface to answer questions, make recommendations, and perform actions by delegating requests. This technology is disruptive and can be applied to a wide variety of applications including the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2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Web applications and their programming languages have evolved quickly from the initial static HTML pages but the way of interaction pretty much remains the same.</a:t>
            </a:r>
          </a:p>
          <a:p>
            <a:pPr algn="just"/>
            <a:r>
              <a:rPr lang="en-US" dirty="0"/>
              <a:t>Today’s web applications require either a keyboard and/or a mouse input to interact . Though this is traditional, it is time consuming and not human friendly.</a:t>
            </a:r>
          </a:p>
          <a:p>
            <a:pPr algn="just"/>
            <a:r>
              <a:rPr lang="en-US" dirty="0"/>
              <a:t>A lot of potential information could be lost and web designers spend much of their time in designing their applications in a easy and human friendly way to make sure the information is not lost.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1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websites today still need a mouse and keyboard to be accessed. </a:t>
            </a:r>
            <a:endParaRPr lang="en-US" dirty="0" smtClean="0"/>
          </a:p>
          <a:p>
            <a:r>
              <a:rPr lang="en-US" dirty="0"/>
              <a:t>This traditional method becomes tedious when handling complex websites</a:t>
            </a:r>
            <a:r>
              <a:rPr lang="en-US" dirty="0" smtClean="0"/>
              <a:t>.</a:t>
            </a:r>
          </a:p>
          <a:p>
            <a:r>
              <a:rPr lang="en-US" dirty="0"/>
              <a:t>When the website's layout is changed, it again introduces an hurdle in finding the exact article which is </a:t>
            </a:r>
            <a:r>
              <a:rPr lang="en-US" dirty="0" smtClean="0"/>
              <a:t>being searched.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4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normally takes speech input from the user and coverts those it into a valid texts.</a:t>
            </a:r>
          </a:p>
          <a:p>
            <a:r>
              <a:rPr lang="en-US" dirty="0" smtClean="0"/>
              <a:t>These texts are converted into some valid action by defining the required action .</a:t>
            </a:r>
          </a:p>
          <a:p>
            <a:r>
              <a:rPr lang="en-US" dirty="0" smtClean="0"/>
              <a:t>So that as the user give a request by means of voice, so that he will be able to get some valid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9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Natural language should we the way to interact as it is human friendly.</a:t>
            </a:r>
          </a:p>
          <a:p>
            <a:pPr algn="just"/>
            <a:r>
              <a:rPr lang="en-US" dirty="0" smtClean="0"/>
              <a:t>This increases usability and will be helpful for people with disability.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24" y="3286907"/>
            <a:ext cx="5789295" cy="31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8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</a:t>
            </a:r>
            <a:r>
              <a:rPr lang="en-US" dirty="0"/>
              <a:t>of </a:t>
            </a:r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main objective is to make the user interaction healthy and user friendly, rather than becoming clumsy.</a:t>
            </a:r>
          </a:p>
          <a:p>
            <a:r>
              <a:rPr lang="en-US" dirty="0" smtClean="0"/>
              <a:t>This system kindles the act of questioning and getting to know about useful facts.</a:t>
            </a:r>
          </a:p>
          <a:p>
            <a:r>
              <a:rPr lang="en-US" dirty="0" smtClean="0"/>
              <a:t>The visual impaired people can easily interact with those voice integrated application and they will get a great sense of knowledge.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8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/>
              <a:t>s</a:t>
            </a:r>
            <a:r>
              <a:rPr lang="en-US" dirty="0" smtClean="0"/>
              <a:t>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the domain of voice integrated application has a high potential of growth as there been huge hype over these concept recent days.</a:t>
            </a:r>
          </a:p>
          <a:p>
            <a:r>
              <a:rPr lang="en-US" dirty="0" smtClean="0"/>
              <a:t>Companies like google ,Microsoft and </a:t>
            </a:r>
            <a:r>
              <a:rPr lang="en-US" dirty="0" err="1" smtClean="0"/>
              <a:t>facebook</a:t>
            </a:r>
            <a:r>
              <a:rPr lang="en-US" dirty="0" smtClean="0"/>
              <a:t> have already working and delivered a huge project of their own such as </a:t>
            </a:r>
            <a:r>
              <a:rPr lang="en-US" dirty="0"/>
              <a:t>S</a:t>
            </a:r>
            <a:r>
              <a:rPr lang="en-US" dirty="0" smtClean="0"/>
              <a:t>iri and Cortana been a real time </a:t>
            </a:r>
            <a:r>
              <a:rPr lang="en-US" dirty="0" err="1" smtClean="0"/>
              <a:t>assit</a:t>
            </a:r>
            <a:r>
              <a:rPr lang="en-US" dirty="0" smtClean="0"/>
              <a:t> application.</a:t>
            </a:r>
          </a:p>
          <a:p>
            <a:r>
              <a:rPr lang="en-US" dirty="0" smtClean="0"/>
              <a:t>My application can be used in the place of learning ,were learning by hearing from this virtual  assistant paves to new extent of knowledge development.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8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 such as virtual assistants need to have capability of taking the voice input and process them into a valid response.</a:t>
            </a:r>
          </a:p>
          <a:p>
            <a:r>
              <a:rPr lang="en-US" dirty="0" smtClean="0"/>
              <a:t>Natural language should be basic medium for interacting with those web application and giving a request.</a:t>
            </a:r>
          </a:p>
          <a:p>
            <a:r>
              <a:rPr lang="en-US" dirty="0" smtClean="0"/>
              <a:t>Lot of potential might not be lost because user gets a valid response for the speech input.</a:t>
            </a:r>
          </a:p>
          <a:p>
            <a:r>
              <a:rPr lang="en-US" dirty="0" smtClean="0"/>
              <a:t>Voice integrated system saves and complexity of interaction with the web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703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124</TotalTime>
  <Words>521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Ion</vt:lpstr>
      <vt:lpstr>AI in web applications</vt:lpstr>
      <vt:lpstr>Abstract</vt:lpstr>
      <vt:lpstr>Introduction</vt:lpstr>
      <vt:lpstr>Existing technology</vt:lpstr>
      <vt:lpstr>system architecture</vt:lpstr>
      <vt:lpstr>Proposed Solution</vt:lpstr>
      <vt:lpstr>Advantage of Proposed Solution</vt:lpstr>
      <vt:lpstr>Business scope</vt:lpstr>
      <vt:lpstr>Conclusion</vt:lpstr>
      <vt:lpstr>Future work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web applications</dc:title>
  <dc:creator>Sonachalam, Niranjan</dc:creator>
  <cp:lastModifiedBy>dinesh</cp:lastModifiedBy>
  <cp:revision>14</cp:revision>
  <dcterms:created xsi:type="dcterms:W3CDTF">2016-02-05T14:27:44Z</dcterms:created>
  <dcterms:modified xsi:type="dcterms:W3CDTF">2016-02-25T17:06:32Z</dcterms:modified>
</cp:coreProperties>
</file>