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5" r:id="rId3"/>
    <p:sldId id="268" r:id="rId4"/>
    <p:sldId id="278" r:id="rId5"/>
    <p:sldId id="276" r:id="rId6"/>
    <p:sldId id="279" r:id="rId7"/>
    <p:sldId id="270" r:id="rId8"/>
    <p:sldId id="277" r:id="rId9"/>
    <p:sldId id="275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7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1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59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7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3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8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8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ADA0-2433-4719-A8CC-9E01C530797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C611A8-A65F-492E-88CA-84F57C29F4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66669" y="108955"/>
            <a:ext cx="12037453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Cardiac Simulator</a:t>
            </a:r>
            <a:r>
              <a:rPr lang="en-US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123" y="1481070"/>
            <a:ext cx="11359166" cy="4861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u="sng" dirty="0"/>
          </a:p>
          <a:p>
            <a:pPr algn="r"/>
            <a:endParaRPr lang="en-US" b="1" u="sng" dirty="0"/>
          </a:p>
          <a:p>
            <a:pPr algn="r"/>
            <a:endParaRPr lang="en-US" b="1" u="sng" dirty="0"/>
          </a:p>
          <a:p>
            <a:pPr algn="r"/>
            <a:endParaRPr lang="en-US" b="1" u="sng" dirty="0"/>
          </a:p>
          <a:p>
            <a:pPr algn="r"/>
            <a:endParaRPr lang="en-US" b="1" u="sng" dirty="0"/>
          </a:p>
          <a:p>
            <a:pPr algn="r"/>
            <a:endParaRPr lang="en-US" b="1" u="sng" dirty="0"/>
          </a:p>
          <a:p>
            <a:pPr algn="r"/>
            <a:r>
              <a:rPr lang="en-US" sz="2800" b="1" u="sng" dirty="0">
                <a:solidFill>
                  <a:schemeClr val="tx1"/>
                </a:solidFill>
              </a:rPr>
              <a:t>Code Breakers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Venkata Sravya Kancharla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Dinesh Vadicherla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Chandrashekar Vasamsetti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Cher-</a:t>
            </a:r>
            <a:r>
              <a:rPr lang="en-US" sz="2400" dirty="0" err="1">
                <a:solidFill>
                  <a:schemeClr val="tx1"/>
                </a:solidFill>
              </a:rPr>
              <a:t>Xa</a:t>
            </a:r>
            <a:r>
              <a:rPr lang="en-US" sz="2400" dirty="0">
                <a:solidFill>
                  <a:schemeClr val="tx1"/>
                </a:solidFill>
              </a:rPr>
              <a:t> Thao</a:t>
            </a:r>
          </a:p>
        </p:txBody>
      </p:sp>
    </p:spTree>
    <p:extLst>
      <p:ext uri="{BB962C8B-B14F-4D97-AF65-F5344CB8AC3E}">
        <p14:creationId xmlns:p14="http://schemas.microsoft.com/office/powerpoint/2010/main" val="375189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01533" y="244698"/>
            <a:ext cx="8928837" cy="5653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Lessons Learnt</a:t>
            </a:r>
            <a:endParaRPr lang="en-US" sz="4000" u="sng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Working behavior of a programming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Execution of instructions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Programming techniques including loops and multiplication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Learned implementing scroll 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69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5" y="257577"/>
            <a:ext cx="8928837" cy="5653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Future Enhancements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Providing a guide for user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Bootstrapping and loading programs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Subroutines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Developing programs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Assemblers and compilers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5" y="257577"/>
            <a:ext cx="8928837" cy="5653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Mainly useful for students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Execution of different set of programs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Teaching guide</a:t>
            </a:r>
          </a:p>
          <a:p>
            <a:pPr marL="0" indent="0">
              <a:buNone/>
            </a:pPr>
            <a:endParaRPr lang="en-US" sz="40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309093"/>
            <a:ext cx="8911687" cy="631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u="sng" dirty="0">
                <a:solidFill>
                  <a:schemeClr val="tx1"/>
                </a:solidFill>
              </a:rPr>
              <a:t>Overview</a:t>
            </a:r>
            <a:endParaRPr lang="en-US" sz="43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Existing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Proposed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Opcodes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Lessons Learnt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5" y="347729"/>
            <a:ext cx="9616225" cy="56536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1"/>
                </a:solidFill>
              </a:rPr>
              <a:t>Introduction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Practical aid to understanding computer and computer programming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Tool for teaching how computer works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Developed by David Hagelbarger at Bell Laboratories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Serves as a teaching guide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5" y="347729"/>
            <a:ext cx="9616225" cy="5653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/>
              <a:t>Cardiac CPU Architecture</a:t>
            </a:r>
          </a:p>
          <a:p>
            <a:pPr marL="0" indent="0">
              <a:buNone/>
            </a:pPr>
            <a:endParaRPr lang="en-US" sz="4000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4" y="1609859"/>
            <a:ext cx="9140701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7139" y="141667"/>
            <a:ext cx="8928837" cy="5653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Proposed System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Two modes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1"/>
                </a:solidFill>
              </a:rPr>
              <a:t>Manual mode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executes instruction on his own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1"/>
                </a:solidFill>
              </a:rPr>
              <a:t>Autorun mode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 of instructions executed one by one with each step function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7139" y="141667"/>
            <a:ext cx="8928837" cy="5653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User Interface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096681"/>
            <a:ext cx="8748534" cy="55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6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4260" y="128789"/>
            <a:ext cx="8928837" cy="6729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1"/>
                </a:solidFill>
              </a:rPr>
              <a:t>Op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0 - Read input card into cell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1 - Clear accumulator and add the contents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2 - Add the cell contents to accumulator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3 - Accumulator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4 -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5 – Print contents of cell on output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 – Store contents of accumulator in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7 - Subtract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8 - Jump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9 - Halt and reset</a:t>
            </a:r>
          </a:p>
          <a:p>
            <a:pPr marL="0" indent="0">
              <a:buNone/>
            </a:pPr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4260" y="128789"/>
            <a:ext cx="8928837" cy="6729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u="sng" dirty="0">
                <a:solidFill>
                  <a:schemeClr val="tx1"/>
                </a:solidFill>
              </a:rPr>
              <a:t>Functionalities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Addition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Subtraction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Unconditional Jump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Conditional Jump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Shifting</a:t>
            </a:r>
          </a:p>
          <a:p>
            <a:pPr marL="0" indent="0">
              <a:buNone/>
            </a:pPr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4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2896" y="347729"/>
            <a:ext cx="8928837" cy="5653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1"/>
                </a:solidFill>
              </a:rPr>
              <a:t>Challenges Faced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Concepts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Interface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Multiplication program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UIScrollView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Implementing Jump functionality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096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3450</TotalTime>
  <Words>217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Vadicherla,Dinesh</dc:creator>
  <cp:lastModifiedBy>dinesh vadicherla</cp:lastModifiedBy>
  <cp:revision>130</cp:revision>
  <dcterms:created xsi:type="dcterms:W3CDTF">2016-04-20T21:48:24Z</dcterms:created>
  <dcterms:modified xsi:type="dcterms:W3CDTF">2018-01-23T00:41:04Z</dcterms:modified>
</cp:coreProperties>
</file>