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C31-391A-46C5-B17A-BA3942BC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A8FEE-F050-4BEE-B7A4-28B616CD4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A7ED-C310-4C56-BEC1-558165E6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0D2C-AF8E-4864-9D9D-E1C416F2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7655-64CC-4852-B64A-82CA6794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C16A-BDDE-4E55-B9FB-CF96B1CD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792BE-C484-44D4-BA9B-37A97C44E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D9A5-8425-4B97-90E4-B1BA56A7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82F4-EF1F-4CE7-9B01-5F73104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88F8-484B-4749-9FA7-CEAF5768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00778-D600-4EEA-BB22-DEFA2BFB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925AA-243B-4166-9C9D-47C2D267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EF9C-E803-4818-B574-ED8EF8FF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A09C-E843-4B8C-8EF0-AA1C83FD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B204-5833-4D94-B485-5419F28D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3BA6-4B8B-4272-A286-73270AB6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D064-1220-42C8-9223-CB1762CE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FE07-82BC-4C46-8DE2-467C9FA5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D4F9-AD74-4853-9D43-C09DE245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E8E5-198E-4188-96D7-B992B290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4A1-A74C-4A69-8E88-E24D3C4F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80BC-C6DB-448D-9CAA-8670D0921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96CA-608E-4C88-9E22-97A6D83B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CF30-28DB-40CA-A249-AE98AFED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5AD5-6EE3-4BD7-ADBE-109F31AD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EA7-7036-4017-90E1-7E3C07D6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3BBA-0C0B-4A8D-ABC9-B9CF3B35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04981-0F98-4C2E-A806-462B1743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4AFA-BDC4-4EC8-B966-8F2C8705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1C56-B8C7-4936-922C-89278811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3632A-8CAE-487A-A170-3AFFB92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799B-2F96-40AD-BD44-C43C0DC3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10114-D05D-4D79-8875-10F3C326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4BBD-A4A5-4F19-822F-FE723DDD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3AC14-CDB3-4AC0-A346-741DFDEC3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D3851-14D8-47AA-BA9B-A67E5FFC8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9AF5F-E5F6-4666-BE5F-2F0D6A80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4BC77-E6AF-4F2E-AB99-FF86CFD1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4DAA1-76B0-430F-A043-4AD7F50C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B7A7-245A-451A-BE06-88851D02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1021-3E15-458A-9595-6D44F966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7DC52-B3A2-4096-8F7B-66795F93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4900D-9518-48B5-8DDE-4EF5928C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F3ED1-2222-4B23-96D7-DBA6C11A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38929-5625-43C6-854E-9DD8482F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BD40E-F03A-4C33-8BFC-841A03CE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C44A-5C00-458A-97D1-03976C64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B84C-1E9F-458B-9977-D474CF87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1D15-BCF5-4C19-B0CA-40C3F538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5D17-0CD7-4627-87A7-3C1D8D64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45B4E-1D23-4A8E-B35A-2A438A71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D4E88-69C8-4063-826C-4510A5A1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97FE-CC44-4829-B584-097C6957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D1B7F-3CAA-4117-A710-3CF6CA5CF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1CAC3-C56C-41C8-9FFE-D7FA0CA3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28AE-8C0B-4E91-9B43-A8A4B67E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CD9C-BBD9-463D-898B-BEEFF30A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A505-0B14-41FF-821E-AB76D95C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B28A0-016C-4706-9AEE-89420F3D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A51C-3521-4BE4-B9DF-B974CD9D0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497E-570C-45CA-8A33-CDA50E8C7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8D9D-50ED-4105-8322-E508C8AA3F0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5803-14B4-47C4-98E3-110C805ED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CE76-7FDE-4BAB-A2D9-C1727610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5776-316D-41A7-907C-21C5B3AF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E7AC-9725-49E6-92AD-41A0CB681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C5757-4172-42CE-B33C-2DA80FB6B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5F8537-352D-4643-8958-4E8FBD57563B}"/>
              </a:ext>
            </a:extLst>
          </p:cNvPr>
          <p:cNvGrpSpPr/>
          <p:nvPr/>
        </p:nvGrpSpPr>
        <p:grpSpPr>
          <a:xfrm>
            <a:off x="1292352" y="170688"/>
            <a:ext cx="9607296" cy="6516624"/>
            <a:chOff x="1292352" y="170688"/>
            <a:chExt cx="9607296" cy="6516624"/>
          </a:xfrm>
        </p:grpSpPr>
        <p:pic>
          <p:nvPicPr>
            <p:cNvPr id="5" name="Picture 4" descr="A picture containing person, person, holding, standing&#10;&#10;Description automatically generated">
              <a:extLst>
                <a:ext uri="{FF2B5EF4-FFF2-40B4-BE49-F238E27FC236}">
                  <a16:creationId xmlns:a16="http://schemas.microsoft.com/office/drawing/2014/main" id="{8CFB9DB7-D9DD-4AE2-A53B-DEFA25CC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352" y="170688"/>
              <a:ext cx="9607296" cy="65166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A65CF5-87C4-42F4-8203-B3086841712E}"/>
                </a:ext>
              </a:extLst>
            </p:cNvPr>
            <p:cNvSpPr txBox="1"/>
            <p:nvPr/>
          </p:nvSpPr>
          <p:spPr>
            <a:xfrm>
              <a:off x="4283645" y="5463543"/>
              <a:ext cx="3719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IN" sz="1000" i="1" dirty="0"/>
                <a:t>© Mphasis Limited 2020  Proprietary and Confidential Information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88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Veloo</dc:creator>
  <cp:lastModifiedBy>Dinesh Veloo</cp:lastModifiedBy>
  <cp:revision>1</cp:revision>
  <dcterms:created xsi:type="dcterms:W3CDTF">2020-06-24T06:46:36Z</dcterms:created>
  <dcterms:modified xsi:type="dcterms:W3CDTF">2020-06-24T06:50:44Z</dcterms:modified>
</cp:coreProperties>
</file>