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F984-5BC1-4A04-97C6-7F6B01FB2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AB5CD-F6C1-42C5-B45A-C14884877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0CA57-2980-42C6-9A79-DA884321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864C-7FDE-4078-B7AC-2E20E9FA8646}" type="datetimeFigureOut">
              <a:rPr lang="en-SG" smtClean="0"/>
              <a:t>10/4/2022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87A3F-33C8-4C15-B1B8-80391FB2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D5DC7-D580-4DEB-9264-7AD37BB0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0C9A-470F-4CF1-B6DC-6B73052617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662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814D-6837-488F-97FB-45DE4C0D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DDE9C-8258-4D02-B6B8-C208E9C01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C1C34-7B26-4AD4-BD47-65E4A28C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864C-7FDE-4078-B7AC-2E20E9FA8646}" type="datetimeFigureOut">
              <a:rPr lang="en-SG" smtClean="0"/>
              <a:t>10/4/2022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60AE7-99B4-43C1-BDD5-3D1AE601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80469-883F-47DB-BE14-B1D9EE1C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0C9A-470F-4CF1-B6DC-6B73052617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638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86AF2-C09B-4A3B-A72B-E6358D17E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341E1-2EA3-4184-8893-0AA8C8F39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1A578-05E7-4EB2-BF1A-FAFD36AB7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864C-7FDE-4078-B7AC-2E20E9FA8646}" type="datetimeFigureOut">
              <a:rPr lang="en-SG" smtClean="0"/>
              <a:t>10/4/2022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46AEF-69B0-4891-95D1-AD0E5778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3E2A0-CAE1-4CD1-9318-B0D72458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0C9A-470F-4CF1-B6DC-6B73052617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246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18FD-17B0-4340-8304-5F269AFA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703FB-0695-4298-AA23-81CC67E26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5A778-50E1-4BB3-B302-F316C74D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864C-7FDE-4078-B7AC-2E20E9FA8646}" type="datetimeFigureOut">
              <a:rPr lang="en-SG" smtClean="0"/>
              <a:t>10/4/2022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4915E-40D1-451C-A20C-4B5E7DE3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F07A5-41A8-4203-89C2-9D48DD65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0C9A-470F-4CF1-B6DC-6B73052617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193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5A09-A22C-479C-B675-7AAA9D86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04FFE-5452-4CE8-9C40-892CC12A9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8BD80-22CD-4377-9523-30FEA61F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864C-7FDE-4078-B7AC-2E20E9FA8646}" type="datetimeFigureOut">
              <a:rPr lang="en-SG" smtClean="0"/>
              <a:t>10/4/2022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B2750-946E-41F8-B1C0-C1940757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71D86-2AAB-466B-97E3-A376E0CA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0C9A-470F-4CF1-B6DC-6B73052617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399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CA05-CE4E-4F62-B69A-D8567042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B0F76-48EE-4491-9AB3-832FE3800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91733-54E2-44E0-A3AF-86363B246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F68C2-E1C6-4037-8955-6C43700C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864C-7FDE-4078-B7AC-2E20E9FA8646}" type="datetimeFigureOut">
              <a:rPr lang="en-SG" smtClean="0"/>
              <a:t>10/4/2022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F50BE-3E88-4AAA-8C6F-A43DEDA3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F7EB1-EA4E-4F4E-8CF1-CBC9C463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0C9A-470F-4CF1-B6DC-6B73052617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70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F196-7910-43FD-A67F-0EAE5BF6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3AEF9-B9DF-464B-B6A2-3F299AE21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464D7-7F07-447D-A068-46D6D799D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D8A40-6E7F-4443-9FE0-6CA98FB86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B5FFF-9BE9-4894-8260-BE060327C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926A6-9C7D-42CE-B725-28AB4D93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864C-7FDE-4078-B7AC-2E20E9FA8646}" type="datetimeFigureOut">
              <a:rPr lang="en-SG" smtClean="0"/>
              <a:t>10/4/2022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DBD98C-AF94-4FAD-8E36-87F234D9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05B784-0833-4BE1-93E8-28829B78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0C9A-470F-4CF1-B6DC-6B73052617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271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B25A-023A-4E26-8464-5C8906A9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63CE2-081D-454A-8732-E895E3C1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864C-7FDE-4078-B7AC-2E20E9FA8646}" type="datetimeFigureOut">
              <a:rPr lang="en-SG" smtClean="0"/>
              <a:t>10/4/2022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31323-5B72-43DB-AE4A-A951BF79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27C17-22F7-4E07-9154-C4F720EE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0C9A-470F-4CF1-B6DC-6B73052617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54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86805-42A3-4716-9468-40414D14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864C-7FDE-4078-B7AC-2E20E9FA8646}" type="datetimeFigureOut">
              <a:rPr lang="en-SG" smtClean="0"/>
              <a:t>10/4/2022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52AE23-48BC-4C0D-848D-6266658B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506D8-4095-4B38-8311-D638FFC4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0C9A-470F-4CF1-B6DC-6B73052617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41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90BC-58FD-47C2-A0FF-A6C641BB8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0C0A-BB02-4A37-97BF-03A651A2B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068AC-0FE5-4395-AC2C-900A3A6DF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2D4E0-A946-4A5A-A2B7-169CAD95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864C-7FDE-4078-B7AC-2E20E9FA8646}" type="datetimeFigureOut">
              <a:rPr lang="en-SG" smtClean="0"/>
              <a:t>10/4/2022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1FC04-8430-4F88-82B6-6A206510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1834D-D6DA-409E-B626-015CBF5A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0C9A-470F-4CF1-B6DC-6B73052617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905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E5CE-9D8D-483E-A7DB-C71EE3173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AD015-382C-4152-A1C1-E63B705F8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31793-F7C8-4C72-8194-04B07AD80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159BB-0E62-471E-884B-45F5C297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864C-7FDE-4078-B7AC-2E20E9FA8646}" type="datetimeFigureOut">
              <a:rPr lang="en-SG" smtClean="0"/>
              <a:t>10/4/2022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051B7-AC36-41FB-BD8E-9213CE73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C5352-1305-45E3-B752-9555760F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0C9A-470F-4CF1-B6DC-6B73052617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140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6E5ED-F8DE-4DF4-BAFD-0EF32F105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73559-C384-4457-9BC1-CC7877E66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15B75-37A1-427F-87C7-5D17276A8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8864C-7FDE-4078-B7AC-2E20E9FA8646}" type="datetimeFigureOut">
              <a:rPr lang="en-SG" smtClean="0"/>
              <a:t>10/4/2022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0B572-D5F0-460D-A631-56AAA14C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63CEB-137D-4537-BD32-337565C7B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80C9A-470F-4CF1-B6DC-6B73052617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99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695A-D3D1-4FC2-A756-DFDFB94B0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/>
              <a:t>sdfsdfsdfdsf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6678F-D3A8-461E-852F-08C6BC75B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0495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sdfsdfsdfdsf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sdfsdfsdfdsf</dc:title>
  <dc:creator>Dinesh Vishnu Kumar, Chandrasekaran</dc:creator>
  <cp:lastModifiedBy>Dinesh Vishnu Kumar, Chandrasekaran</cp:lastModifiedBy>
  <cp:revision>1</cp:revision>
  <dcterms:created xsi:type="dcterms:W3CDTF">2022-04-10T13:40:56Z</dcterms:created>
  <dcterms:modified xsi:type="dcterms:W3CDTF">2022-04-10T13:42:38Z</dcterms:modified>
</cp:coreProperties>
</file>