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D13-8778-4C76-99ED-04663ACBA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B7302-62D5-46BE-88AA-67FF177F3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7FAFF-4003-4CE0-A0CD-CF20A4508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25CA2-DD3E-4C78-9881-8482C936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6556-47E7-4FE8-B60E-5F1AB87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93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40D4-EF8A-4438-96CE-E2ABF7E2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DF13-A82B-4D74-9960-FA767BD87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403-7F04-4F52-89BB-60E1F7E4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5DFC-5961-4AEF-80EA-8290F88B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A4849-4E9D-4229-AAC8-4AFC57B5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798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45BC8D-CD9E-4BB3-9F8F-AEAB1EA92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3EAE-A5FE-4671-AD61-3CB91D679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2002-0DE3-4C35-8CB8-82A7D62D7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AD903-FF21-4BF1-81FA-0615595D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E4878-F6DF-4FC7-AB76-8EF23DF2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7B2D-CA3F-41A8-BDF3-C186E0516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9970D-8069-4F05-98E3-8B75FFC7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244D-DD14-40FE-A0B0-29A457D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1554F-441D-4A7B-91AD-9729E196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911CE-5781-41C9-94EE-E2E7BA82A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31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1B9A-2684-47BD-9325-15D99647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DE3BA-B5D8-4C9C-8B4A-0F6E48F7F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83E15-AD2B-410D-A8A5-6D68C995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3D1C8-2FE9-4281-9959-C404D870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76A36-3FE9-445B-97CD-171C9582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08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D8244-B22A-449F-B569-2A1235823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702CA-4AE3-4493-95E3-35D666D71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AACB4-9F3E-4676-8797-DF5657F8D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FD5A7-57E0-469B-8668-DB344750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4580B-52FE-4CDE-9192-CC7B518B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508D-ECDC-4EC1-807D-025DF26E0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02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501-C4A1-4F02-A7CB-6E551775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3912-FE31-41D1-BCF0-6AE1A4472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70C54-575D-4843-8CB7-9CEB30FC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C569F-F00A-41F1-B0F7-A87036B8F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9A350-59E8-40DE-B144-A33A96C81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40DD1C-6A17-48FC-B349-C484A6A2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46EFF5-E91B-41E0-9658-763F7845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A3F8D1-160A-40A1-A0B7-5D2B6199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7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C177-5450-4D11-8D73-BA2275C4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8DE7F1-5711-4E9E-954B-8483359D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19632-D79E-4CDA-A52C-CDB24BB8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F98EF7-654D-4B12-A0EF-A454E0DF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73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96AF5-5EF4-4072-82AC-F62547C80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709FDF-89BA-47E3-B91E-1C1D26DE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C7706-183F-4639-B0A9-68E7425B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7D4A-AA66-4FD0-A755-1B8148EC4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B40A4-BB80-4496-8DF5-4694C31E6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758918-AFB4-417F-97A9-D470F1D8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D9D-5844-484D-8F5C-4BE2A43C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D4CFD-924B-40E2-86D4-61323FDE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CC78A-E46B-49DD-841F-C10E64847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89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4D2CD-1826-4241-B638-AA08F2ED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290DF-AF87-4566-9B6A-18400C0F3C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7C3F-5EA1-4025-B421-40EBFC97C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2B69-B224-4448-8266-10E22B3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5FEF9-67BB-4CF0-8524-61DE93C1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18828-7725-4C33-AF41-BE69055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96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154F0-2EA4-46E2-ADAD-552B64A22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C2BD0-5792-4831-80D3-6A71F63D8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21A6-C57C-4CC6-883F-8D22778BA6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DC66A-EF49-464F-9B05-286471002D8E}" type="datetimeFigureOut">
              <a:rPr lang="en-IN" smtClean="0"/>
              <a:t>21-03-2022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7A86B-6984-458A-B2AE-377C893534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1250-C8CC-4857-BB99-93E3EF240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D8E85-AAE3-4F01-BEE3-50A191674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A8CF91-3C15-4166-9FE2-71446AB8FB19}"/>
              </a:ext>
            </a:extLst>
          </p:cNvPr>
          <p:cNvSpPr/>
          <p:nvPr/>
        </p:nvSpPr>
        <p:spPr>
          <a:xfrm>
            <a:off x="1454041" y="3662361"/>
            <a:ext cx="1269874" cy="75696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[Angular]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84E0DB-979A-4BBD-B7A0-D3B663AD3A75}"/>
              </a:ext>
            </a:extLst>
          </p:cNvPr>
          <p:cNvSpPr/>
          <p:nvPr/>
        </p:nvSpPr>
        <p:spPr>
          <a:xfrm>
            <a:off x="3208195" y="3718710"/>
            <a:ext cx="1448823" cy="624547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6588A5-D9B8-41B1-AE15-6DDB8DA42A62}"/>
              </a:ext>
            </a:extLst>
          </p:cNvPr>
          <p:cNvSpPr/>
          <p:nvPr/>
        </p:nvSpPr>
        <p:spPr>
          <a:xfrm>
            <a:off x="5177045" y="3307220"/>
            <a:ext cx="1448823" cy="125405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[Zuul]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D1CFDC-929B-4FF6-A7ED-B74726CBA546}"/>
              </a:ext>
            </a:extLst>
          </p:cNvPr>
          <p:cNvSpPr/>
          <p:nvPr/>
        </p:nvSpPr>
        <p:spPr>
          <a:xfrm>
            <a:off x="7459684" y="2082107"/>
            <a:ext cx="1578181" cy="65703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EA2A-ECF1-4343-A2A8-957B312EF203}"/>
              </a:ext>
            </a:extLst>
          </p:cNvPr>
          <p:cNvSpPr/>
          <p:nvPr/>
        </p:nvSpPr>
        <p:spPr>
          <a:xfrm>
            <a:off x="7459686" y="3203792"/>
            <a:ext cx="1578181" cy="65703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8580333-888C-4B2F-913A-C9D6272B25C8}"/>
              </a:ext>
            </a:extLst>
          </p:cNvPr>
          <p:cNvSpPr/>
          <p:nvPr/>
        </p:nvSpPr>
        <p:spPr>
          <a:xfrm>
            <a:off x="7459685" y="4284744"/>
            <a:ext cx="1578181" cy="65703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A11387-0CD4-4070-8A7D-4D312C1AB7DB}"/>
              </a:ext>
            </a:extLst>
          </p:cNvPr>
          <p:cNvSpPr/>
          <p:nvPr/>
        </p:nvSpPr>
        <p:spPr>
          <a:xfrm>
            <a:off x="7476929" y="5365696"/>
            <a:ext cx="1578181" cy="657037"/>
          </a:xfrm>
          <a:prstGeom prst="round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239257-EFC8-4EEE-B26B-3AD452C41ECC}"/>
              </a:ext>
            </a:extLst>
          </p:cNvPr>
          <p:cNvCxnSpPr>
            <a:cxnSpLocks/>
          </p:cNvCxnSpPr>
          <p:nvPr/>
        </p:nvCxnSpPr>
        <p:spPr>
          <a:xfrm>
            <a:off x="2715813" y="1651731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E35F7605-C022-4945-BA97-7EA280FE6C5F}"/>
              </a:ext>
            </a:extLst>
          </p:cNvPr>
          <p:cNvSpPr/>
          <p:nvPr/>
        </p:nvSpPr>
        <p:spPr>
          <a:xfrm>
            <a:off x="9557893" y="5365696"/>
            <a:ext cx="1060738" cy="46440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60" name="Flowchart: Magnetic Disk 59">
            <a:extLst>
              <a:ext uri="{FF2B5EF4-FFF2-40B4-BE49-F238E27FC236}">
                <a16:creationId xmlns:a16="http://schemas.microsoft.com/office/drawing/2014/main" id="{890A435D-4A94-4B26-9F17-6F5A86CBDF3B}"/>
              </a:ext>
            </a:extLst>
          </p:cNvPr>
          <p:cNvSpPr/>
          <p:nvPr/>
        </p:nvSpPr>
        <p:spPr>
          <a:xfrm>
            <a:off x="9557893" y="4381500"/>
            <a:ext cx="1060738" cy="46440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61" name="Flowchart: Magnetic Disk 60">
            <a:extLst>
              <a:ext uri="{FF2B5EF4-FFF2-40B4-BE49-F238E27FC236}">
                <a16:creationId xmlns:a16="http://schemas.microsoft.com/office/drawing/2014/main" id="{858E8B53-BE25-44B3-A207-CF9C87298E1C}"/>
              </a:ext>
            </a:extLst>
          </p:cNvPr>
          <p:cNvSpPr/>
          <p:nvPr/>
        </p:nvSpPr>
        <p:spPr>
          <a:xfrm>
            <a:off x="9527584" y="3272406"/>
            <a:ext cx="1060738" cy="464402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sp>
        <p:nvSpPr>
          <p:cNvPr id="62" name="Flowchart: Magnetic Disk 61">
            <a:extLst>
              <a:ext uri="{FF2B5EF4-FFF2-40B4-BE49-F238E27FC236}">
                <a16:creationId xmlns:a16="http://schemas.microsoft.com/office/drawing/2014/main" id="{FC86EC35-6D51-4848-B68A-BDE678CE1AEB}"/>
              </a:ext>
            </a:extLst>
          </p:cNvPr>
          <p:cNvSpPr/>
          <p:nvPr/>
        </p:nvSpPr>
        <p:spPr>
          <a:xfrm>
            <a:off x="9557893" y="2147196"/>
            <a:ext cx="1060738" cy="464402"/>
          </a:xfrm>
          <a:prstGeom prst="flowChartMagneticDisk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1E3EB86-D357-4501-BD11-4773F09BE8DA}"/>
              </a:ext>
            </a:extLst>
          </p:cNvPr>
          <p:cNvCxnSpPr>
            <a:cxnSpLocks/>
            <a:stCxn id="7" idx="3"/>
            <a:endCxn id="7" idx="3"/>
          </p:cNvCxnSpPr>
          <p:nvPr/>
        </p:nvCxnSpPr>
        <p:spPr>
          <a:xfrm>
            <a:off x="2723915" y="4040843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7AA9DFC-FFE1-4BE4-9575-B62AA8640F67}"/>
              </a:ext>
            </a:extLst>
          </p:cNvPr>
          <p:cNvSpPr/>
          <p:nvPr/>
        </p:nvSpPr>
        <p:spPr>
          <a:xfrm>
            <a:off x="105846" y="3662361"/>
            <a:ext cx="874722" cy="814389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0CF72EF7-9B12-4A6B-A3E4-E2049B8500F6}"/>
              </a:ext>
            </a:extLst>
          </p:cNvPr>
          <p:cNvSpPr/>
          <p:nvPr/>
        </p:nvSpPr>
        <p:spPr>
          <a:xfrm>
            <a:off x="1056357" y="3915183"/>
            <a:ext cx="366146" cy="279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CEB7CC-63BB-4CA3-9BEC-138F68EFB957}"/>
              </a:ext>
            </a:extLst>
          </p:cNvPr>
          <p:cNvCxnSpPr>
            <a:cxnSpLocks/>
          </p:cNvCxnSpPr>
          <p:nvPr/>
        </p:nvCxnSpPr>
        <p:spPr>
          <a:xfrm flipH="1" flipV="1">
            <a:off x="7594579" y="1948370"/>
            <a:ext cx="46855" cy="38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302B7C1F-C6BF-4B9A-8457-433AED222742}"/>
              </a:ext>
            </a:extLst>
          </p:cNvPr>
          <p:cNvSpPr/>
          <p:nvPr/>
        </p:nvSpPr>
        <p:spPr>
          <a:xfrm rot="5400000">
            <a:off x="5004831" y="-1851296"/>
            <a:ext cx="344753" cy="7329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8C5C25-63C4-4E24-8CDD-BF58586ED46B}"/>
              </a:ext>
            </a:extLst>
          </p:cNvPr>
          <p:cNvSpPr txBox="1"/>
          <p:nvPr/>
        </p:nvSpPr>
        <p:spPr>
          <a:xfrm>
            <a:off x="4557701" y="1282242"/>
            <a:ext cx="17549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Swagger API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8CD5F8-BECC-477C-9DCD-92BADF40258E}"/>
              </a:ext>
            </a:extLst>
          </p:cNvPr>
          <p:cNvCxnSpPr>
            <a:cxnSpLocks/>
          </p:cNvCxnSpPr>
          <p:nvPr/>
        </p:nvCxnSpPr>
        <p:spPr>
          <a:xfrm rot="5400000" flipV="1">
            <a:off x="4912842" y="3708003"/>
            <a:ext cx="0" cy="5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E63623B-D171-4E8B-9F4B-17305919D1BB}"/>
              </a:ext>
            </a:extLst>
          </p:cNvPr>
          <p:cNvCxnSpPr>
            <a:cxnSpLocks/>
          </p:cNvCxnSpPr>
          <p:nvPr/>
        </p:nvCxnSpPr>
        <p:spPr>
          <a:xfrm rot="5400000" flipV="1">
            <a:off x="2930757" y="3774211"/>
            <a:ext cx="0" cy="53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13BC5B2-E7C8-4E79-86CF-B1C3932F5AE7}"/>
              </a:ext>
            </a:extLst>
          </p:cNvPr>
          <p:cNvCxnSpPr>
            <a:cxnSpLocks/>
          </p:cNvCxnSpPr>
          <p:nvPr/>
        </p:nvCxnSpPr>
        <p:spPr>
          <a:xfrm>
            <a:off x="6621747" y="3892745"/>
            <a:ext cx="298645" cy="109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EE28C9-2244-4702-96C6-C33C79246624}"/>
              </a:ext>
            </a:extLst>
          </p:cNvPr>
          <p:cNvCxnSpPr/>
          <p:nvPr/>
        </p:nvCxnSpPr>
        <p:spPr>
          <a:xfrm>
            <a:off x="6924675" y="2406836"/>
            <a:ext cx="0" cy="328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B653D3-60DF-47B4-AAE4-6B942A174769}"/>
              </a:ext>
            </a:extLst>
          </p:cNvPr>
          <p:cNvCxnSpPr>
            <a:endCxn id="11" idx="1"/>
          </p:cNvCxnSpPr>
          <p:nvPr/>
        </p:nvCxnSpPr>
        <p:spPr>
          <a:xfrm>
            <a:off x="6924675" y="2410625"/>
            <a:ext cx="535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5B5C917-84B6-4488-BBB1-C8B41D431B26}"/>
              </a:ext>
            </a:extLst>
          </p:cNvPr>
          <p:cNvCxnSpPr/>
          <p:nvPr/>
        </p:nvCxnSpPr>
        <p:spPr>
          <a:xfrm>
            <a:off x="6924675" y="5697347"/>
            <a:ext cx="535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EBADC13-40BB-42CF-BF65-FCD59AECC3EB}"/>
              </a:ext>
            </a:extLst>
          </p:cNvPr>
          <p:cNvCxnSpPr/>
          <p:nvPr/>
        </p:nvCxnSpPr>
        <p:spPr>
          <a:xfrm>
            <a:off x="6955816" y="4600438"/>
            <a:ext cx="535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D45D30E-278F-4FD1-998F-C38D9723F9DC}"/>
              </a:ext>
            </a:extLst>
          </p:cNvPr>
          <p:cNvCxnSpPr/>
          <p:nvPr/>
        </p:nvCxnSpPr>
        <p:spPr>
          <a:xfrm>
            <a:off x="6955816" y="3548268"/>
            <a:ext cx="535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F698CFC-936B-4C45-AB75-31214FE59682}"/>
              </a:ext>
            </a:extLst>
          </p:cNvPr>
          <p:cNvCxnSpPr/>
          <p:nvPr/>
        </p:nvCxnSpPr>
        <p:spPr>
          <a:xfrm>
            <a:off x="9037865" y="2404410"/>
            <a:ext cx="535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6D2B64A-66AF-46F6-8E76-56FC84797692}"/>
              </a:ext>
            </a:extLst>
          </p:cNvPr>
          <p:cNvCxnSpPr/>
          <p:nvPr/>
        </p:nvCxnSpPr>
        <p:spPr>
          <a:xfrm>
            <a:off x="9022884" y="3548268"/>
            <a:ext cx="535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24EA7F5-E6B6-4623-BAD8-2E80396B9747}"/>
              </a:ext>
            </a:extLst>
          </p:cNvPr>
          <p:cNvCxnSpPr/>
          <p:nvPr/>
        </p:nvCxnSpPr>
        <p:spPr>
          <a:xfrm>
            <a:off x="9007204" y="4613262"/>
            <a:ext cx="535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5D4ACB4-873C-4CE2-AFAA-72F82971F72A}"/>
              </a:ext>
            </a:extLst>
          </p:cNvPr>
          <p:cNvCxnSpPr/>
          <p:nvPr/>
        </p:nvCxnSpPr>
        <p:spPr>
          <a:xfrm>
            <a:off x="9041378" y="5602720"/>
            <a:ext cx="5350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Left Brace 111">
            <a:extLst>
              <a:ext uri="{FF2B5EF4-FFF2-40B4-BE49-F238E27FC236}">
                <a16:creationId xmlns:a16="http://schemas.microsoft.com/office/drawing/2014/main" id="{F8DC667C-7194-4231-BCBA-26740B68DAA8}"/>
              </a:ext>
            </a:extLst>
          </p:cNvPr>
          <p:cNvSpPr/>
          <p:nvPr/>
        </p:nvSpPr>
        <p:spPr>
          <a:xfrm rot="5400000">
            <a:off x="5004832" y="-2488281"/>
            <a:ext cx="344753" cy="732981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BA62B0-65C2-4BBE-92B8-7C9B7DDB831E}"/>
              </a:ext>
            </a:extLst>
          </p:cNvPr>
          <p:cNvSpPr txBox="1"/>
          <p:nvPr/>
        </p:nvSpPr>
        <p:spPr>
          <a:xfrm>
            <a:off x="4448175" y="574009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Eureka Server</a:t>
            </a: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CD8E0087-FED4-4BA5-A6EA-B063E4394DB4}"/>
              </a:ext>
            </a:extLst>
          </p:cNvPr>
          <p:cNvSpPr/>
          <p:nvPr/>
        </p:nvSpPr>
        <p:spPr>
          <a:xfrm rot="5400000">
            <a:off x="1497308" y="4741114"/>
            <a:ext cx="229557" cy="29393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Right Brace 115">
            <a:extLst>
              <a:ext uri="{FF2B5EF4-FFF2-40B4-BE49-F238E27FC236}">
                <a16:creationId xmlns:a16="http://schemas.microsoft.com/office/drawing/2014/main" id="{38C41947-61B9-4B5D-8EE1-CC67961C61BF}"/>
              </a:ext>
            </a:extLst>
          </p:cNvPr>
          <p:cNvSpPr/>
          <p:nvPr/>
        </p:nvSpPr>
        <p:spPr>
          <a:xfrm rot="5400000">
            <a:off x="6073839" y="3235806"/>
            <a:ext cx="372052" cy="5939702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3C877EC3-B491-483D-8C73-CCABD6432E89}"/>
              </a:ext>
            </a:extLst>
          </p:cNvPr>
          <p:cNvSpPr/>
          <p:nvPr/>
        </p:nvSpPr>
        <p:spPr>
          <a:xfrm rot="5400000">
            <a:off x="10100325" y="5357272"/>
            <a:ext cx="372052" cy="16967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02144F3-3582-4364-9549-72A7E2C77BCD}"/>
              </a:ext>
            </a:extLst>
          </p:cNvPr>
          <p:cNvSpPr txBox="1"/>
          <p:nvPr/>
        </p:nvSpPr>
        <p:spPr>
          <a:xfrm>
            <a:off x="1056357" y="6411824"/>
            <a:ext cx="156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3FD6D02-24C4-40F1-A779-154AB481631F}"/>
              </a:ext>
            </a:extLst>
          </p:cNvPr>
          <p:cNvSpPr txBox="1"/>
          <p:nvPr/>
        </p:nvSpPr>
        <p:spPr>
          <a:xfrm>
            <a:off x="5531518" y="6409229"/>
            <a:ext cx="156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3ADA41E-A9BD-44A2-9C5D-9CB5ACF2D0B0}"/>
              </a:ext>
            </a:extLst>
          </p:cNvPr>
          <p:cNvSpPr txBox="1"/>
          <p:nvPr/>
        </p:nvSpPr>
        <p:spPr>
          <a:xfrm>
            <a:off x="9807156" y="6414683"/>
            <a:ext cx="156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F2F0E1B5-6DEE-4B36-BF03-C072B6BE9975}"/>
              </a:ext>
            </a:extLst>
          </p:cNvPr>
          <p:cNvSpPr/>
          <p:nvPr/>
        </p:nvSpPr>
        <p:spPr>
          <a:xfrm>
            <a:off x="11082931" y="334761"/>
            <a:ext cx="260056" cy="6339692"/>
          </a:xfrm>
          <a:prstGeom prst="rightBrace">
            <a:avLst>
              <a:gd name="adj1" fmla="val 8333"/>
              <a:gd name="adj2" fmla="val 4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7B24982-E9B5-4FC0-A46D-00B58A3847FE}"/>
              </a:ext>
            </a:extLst>
          </p:cNvPr>
          <p:cNvSpPr txBox="1"/>
          <p:nvPr/>
        </p:nvSpPr>
        <p:spPr>
          <a:xfrm>
            <a:off x="11342987" y="3079078"/>
            <a:ext cx="9133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F98918CC-D884-4C2B-A9BD-AB879E5508FC}"/>
              </a:ext>
            </a:extLst>
          </p:cNvPr>
          <p:cNvSpPr/>
          <p:nvPr/>
        </p:nvSpPr>
        <p:spPr>
          <a:xfrm rot="5400000" flipH="1" flipV="1">
            <a:off x="10022760" y="582705"/>
            <a:ext cx="138221" cy="1206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4E2B7B4-4E29-4E86-AE3D-BACA313B44B7}"/>
              </a:ext>
            </a:extLst>
          </p:cNvPr>
          <p:cNvSpPr txBox="1"/>
          <p:nvPr/>
        </p:nvSpPr>
        <p:spPr>
          <a:xfrm>
            <a:off x="9624469" y="775522"/>
            <a:ext cx="1431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02226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Mounika, Yedla</dc:creator>
  <cp:lastModifiedBy>V, Dineshwari</cp:lastModifiedBy>
  <cp:revision>22</cp:revision>
  <dcterms:created xsi:type="dcterms:W3CDTF">2022-03-17T09:35:23Z</dcterms:created>
  <dcterms:modified xsi:type="dcterms:W3CDTF">2022-03-21T08:18:35Z</dcterms:modified>
</cp:coreProperties>
</file>