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3/24/2022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github.com/dineshwv/dineshwari_resume.git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github.com/dineshwv/Casestudy_video.git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098642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Flight Booking System: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Flight Booking System along with JWT authentication, Swagger and payment testing.</a:t>
            </a:r>
            <a:r>
              <a:rPr lang="en-US" altLang="en-US" sz="1200" dirty="0"/>
              <a:t>Material-UI and  ANGULAR used for user interface.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/>
              <a:t>HTML CSS JAVASCRIPT for web developers at DEGREED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this course with 97.5% and Designed responsive Restaurant website using HTML5 CSS3 ANGULAR.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https://www.linkedin.com/in/dineshwari-v-05318b173 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67039" y="1548884"/>
            <a:ext cx="3187702" cy="655196"/>
          </a:xfrm>
        </p:spPr>
        <p:txBody>
          <a:bodyPr/>
          <a:lstStyle/>
          <a:p>
            <a:pPr eaLnBrk="1" hangingPunct="1"/>
            <a:r>
              <a:rPr lang="nl-NL" altLang="nl-NL" dirty="0"/>
              <a:t>DINESHWARI.V@CAPGEMINI.COM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26242"/>
          </a:xfrm>
        </p:spPr>
        <p:txBody>
          <a:bodyPr/>
          <a:lstStyle/>
          <a:p>
            <a:pPr eaLnBrk="1" hangingPunct="1"/>
            <a:r>
              <a:rPr lang="nl-NL" altLang="nl-NL" dirty="0"/>
              <a:t>9629272200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64344" y="2667886"/>
            <a:ext cx="4008437" cy="362172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sz="1200" dirty="0"/>
            </a:br>
            <a:r>
              <a:rPr lang="en-US" altLang="nl-NL" sz="1200" dirty="0"/>
              <a:t>  https://github.com/dineshwv/dineshwari_resume.git		</a:t>
            </a:r>
          </a:p>
          <a:p>
            <a:pPr marL="171450" indent="-171450"/>
            <a:r>
              <a:rPr lang="en-US" altLang="nl-NL" sz="1200" dirty="0"/>
              <a:t>	    </a:t>
            </a:r>
          </a:p>
          <a:p>
            <a:pPr marL="171450" indent="-171450"/>
            <a:r>
              <a:rPr lang="en-US" altLang="nl-NL" sz="1200" dirty="0"/>
              <a:t>        https://github.com/dineshwv/Casestudy_video.git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4" y="596900"/>
            <a:ext cx="2886075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50" dirty="0"/>
              <a:t>Information Technology</a:t>
            </a:r>
            <a:r>
              <a:rPr lang="en-US" altLang="nl-NL" sz="1000" dirty="0"/>
              <a:t>: 2016-2020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</a:t>
            </a: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Angular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Problem Solving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Decision Maker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/>
              <a:t>DINESHWARI V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3063" y="558562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914" y="65263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7" y="6193798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9177" y="1971373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062" y="5506397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Placeholder 4" descr="A person with dark hair&#10;&#10;Description automatically generated with low confidence">
            <a:extLst>
              <a:ext uri="{FF2B5EF4-FFF2-40B4-BE49-F238E27FC236}">
                <a16:creationId xmlns:a16="http://schemas.microsoft.com/office/drawing/2014/main" id="{99633BF3-25C1-4481-85A1-C65E88EBCF2F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6" b="11866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42282</TotalTime>
  <Words>253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I K, Anamika</cp:lastModifiedBy>
  <cp:revision>141</cp:revision>
  <dcterms:created xsi:type="dcterms:W3CDTF">2017-12-08T05:27:40Z</dcterms:created>
  <dcterms:modified xsi:type="dcterms:W3CDTF">2022-03-24T05:18:51Z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