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10" Type="http://schemas.openxmlformats.org/officeDocument/2006/relationships/hyperlink" Target="https://www.linkedin.com/in/dineshwari-v-05318b173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hub.com/dineshwv/dineshwari_resume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Flight Booking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Flight Booking System along with JWT authentication, Swagger and payment testing.</a:t>
            </a:r>
            <a:r>
              <a:rPr lang="en-US" altLang="en-US" sz="1200" dirty="0"/>
              <a:t>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97.5% and Designed responsive Restaurant website using HTML5 CSS3 ANGULAR.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67039" y="1548884"/>
            <a:ext cx="3187702" cy="655196"/>
          </a:xfrm>
        </p:spPr>
        <p:txBody>
          <a:bodyPr/>
          <a:lstStyle/>
          <a:p>
            <a:pPr eaLnBrk="1" hangingPunct="1"/>
            <a:r>
              <a:rPr lang="nl-NL" altLang="nl-NL" dirty="0"/>
              <a:t>DINESHWARI.V@CAPGEMINI.COM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26242"/>
          </a:xfrm>
        </p:spPr>
        <p:txBody>
          <a:bodyPr/>
          <a:lstStyle/>
          <a:p>
            <a:pPr eaLnBrk="1" hangingPunct="1"/>
            <a:r>
              <a:rPr lang="nl-NL" altLang="nl-NL" dirty="0"/>
              <a:t>9629272200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88950" y="2736230"/>
            <a:ext cx="4008437" cy="362172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			</a:t>
            </a:r>
          </a:p>
          <a:p>
            <a:pPr marL="171450" indent="-171450"/>
            <a:r>
              <a:rPr lang="en-US" altLang="nl-NL" sz="1200" dirty="0"/>
              <a:t>	  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4" y="596900"/>
            <a:ext cx="2886075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50" dirty="0"/>
              <a:t>Information Technology</a:t>
            </a:r>
            <a:r>
              <a:rPr lang="en-US" altLang="nl-NL" sz="1000" dirty="0"/>
              <a:t>: 2016-2020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Problem Solving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Decision Maker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DINESHWARI V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7" y="619379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9177" y="197137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17" y="5551205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erson with dark hair&#10;&#10;Description automatically generated with low confidence">
            <a:extLst>
              <a:ext uri="{FF2B5EF4-FFF2-40B4-BE49-F238E27FC236}">
                <a16:creationId xmlns:a16="http://schemas.microsoft.com/office/drawing/2014/main" id="{99633BF3-25C1-4481-85A1-C65E88EBCF2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6" b="11866"/>
          <a:stretch>
            <a:fillRect/>
          </a:stretch>
        </p:blipFill>
        <p:spPr/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090220-14A8-42E7-B4E9-BC736CEDB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23992"/>
              </p:ext>
            </p:extLst>
          </p:nvPr>
        </p:nvGraphicFramePr>
        <p:xfrm>
          <a:off x="774550" y="4437111"/>
          <a:ext cx="8345785" cy="2826941"/>
        </p:xfrm>
        <a:graphic>
          <a:graphicData uri="http://schemas.openxmlformats.org/drawingml/2006/table">
            <a:tbl>
              <a:tblPr/>
              <a:tblGrid>
                <a:gridCol w="8345785">
                  <a:extLst>
                    <a:ext uri="{9D8B030D-6E8A-4147-A177-3AD203B41FA5}">
                      <a16:colId xmlns:a16="http://schemas.microsoft.com/office/drawing/2014/main" val="3825577789"/>
                    </a:ext>
                  </a:extLst>
                </a:gridCol>
              </a:tblGrid>
              <a:tr h="28269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https://github.com/dineshwv/dineshwari_resume.git</a:t>
                      </a:r>
                      <a:r>
                        <a:rPr lang="en-I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</a:t>
                      </a:r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https://www.linkedin.com/in/dineshwari-v-05318b173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8353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42254</TotalTime>
  <Words>238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V, Dineshwari</cp:lastModifiedBy>
  <cp:revision>137</cp:revision>
  <dcterms:created xsi:type="dcterms:W3CDTF">2017-12-08T05:27:40Z</dcterms:created>
  <dcterms:modified xsi:type="dcterms:W3CDTF">2022-03-14T07:02:37Z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