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dineshwv/dineshwari_resume.git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dineshwv/Casestudy_video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Booking System: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end to end case study of Flight Booking System along with JWT authentication, Swagger and payment testing.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Material-UI and  ANGULAR used for user interface.</a:t>
            </a:r>
            <a:endParaRPr lang="en-US" altLang="nl-N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nl-N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this course as part of my training and Designed responsive Restaurant website using HTML5 CSS3 ANGULAR.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nl-N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https://www.linkedin.com/in/dineshwari-v-05318b173 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nl-NL" altLang="nl-N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67039" y="1548884"/>
            <a:ext cx="3187702" cy="655196"/>
          </a:xfrm>
        </p:spPr>
        <p:txBody>
          <a:bodyPr/>
          <a:lstStyle/>
          <a:p>
            <a:pPr eaLnBrk="1" hangingPunct="1"/>
            <a:r>
              <a:rPr lang="nl-NL" alt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DINESHWARI.V@CAPGEMINI.COM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26242"/>
          </a:xfrm>
        </p:spPr>
        <p:txBody>
          <a:bodyPr/>
          <a:lstStyle/>
          <a:p>
            <a:pPr eaLnBrk="1" hangingPunct="1"/>
            <a:r>
              <a:rPr lang="nl-NL" alt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9629272200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64344" y="2667886"/>
            <a:ext cx="4008437" cy="362172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 who is Strong in design and integration with intuitive problem-solving skills.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https://github.com/dineshwv/dineshwari_resume.git		</a:t>
            </a:r>
          </a:p>
          <a:p>
            <a:pPr marL="171450" indent="-171450"/>
            <a:r>
              <a:rPr lang="en-US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</a:p>
          <a:p>
            <a:pPr marL="171450" indent="-171450"/>
            <a:r>
              <a:rPr lang="en-US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https://github.com/dineshwv/Casestudy_video.git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4" y="596900"/>
            <a:ext cx="2886075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</a:t>
            </a:r>
            <a:r>
              <a:rPr lang="en-US" altLang="nl-N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2016-2020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nl-NL" sz="120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SQL database – </a:t>
            </a:r>
            <a:r>
              <a:rPr lang="en-US" altLang="nl-NL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</a:t>
            </a: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AddOns</a:t>
            </a: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DINESHWARI V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914" y="65263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out my work on </a:t>
            </a:r>
            <a:r>
              <a:rPr lang="en-IN" alt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7" y="619379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9177" y="1971373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062" y="5661034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erson with dark hair&#10;&#10;Description automatically generated with low confidence">
            <a:extLst>
              <a:ext uri="{FF2B5EF4-FFF2-40B4-BE49-F238E27FC236}">
                <a16:creationId xmlns:a16="http://schemas.microsoft.com/office/drawing/2014/main" id="{99633BF3-25C1-4481-85A1-C65E88EBCF2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6" b="11866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42286</TotalTime>
  <Words>256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V, Dineshwari</cp:lastModifiedBy>
  <cp:revision>142</cp:revision>
  <dcterms:created xsi:type="dcterms:W3CDTF">2017-12-08T05:27:40Z</dcterms:created>
  <dcterms:modified xsi:type="dcterms:W3CDTF">2022-03-24T05:35:32Z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