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Flight Booking System along with JWT authentication, Swagger and payment testing.</a:t>
            </a:r>
            <a:r>
              <a:rPr lang="en-US" altLang="en-US" sz="1200" dirty="0"/>
              <a:t>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97.5%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https://www.linkedin.com/in/dineshwari-v-05318b173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7039" y="1548884"/>
            <a:ext cx="3187702" cy="655196"/>
          </a:xfrm>
        </p:spPr>
        <p:txBody>
          <a:bodyPr/>
          <a:lstStyle/>
          <a:p>
            <a:pPr eaLnBrk="1" hangingPunct="1"/>
            <a:r>
              <a:rPr lang="nl-NL" altLang="nl-NL" dirty="0"/>
              <a:t>DINESHWARI.V@CAPGEMINI.COM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26242"/>
          </a:xfrm>
        </p:spPr>
        <p:txBody>
          <a:bodyPr/>
          <a:lstStyle/>
          <a:p>
            <a:pPr eaLnBrk="1" hangingPunct="1"/>
            <a:r>
              <a:rPr lang="nl-NL" altLang="nl-NL" dirty="0"/>
              <a:t>9629272200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364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https://github.com/dineshwv/dineshwari_resume.git</a:t>
            </a:r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4" y="596900"/>
            <a:ext cx="288607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50" dirty="0"/>
              <a:t>Information Technology</a:t>
            </a:r>
            <a:r>
              <a:rPr lang="en-US" altLang="nl-NL" sz="1000" dirty="0"/>
              <a:t>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Decision Maker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DINESHWARI 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9177" y="197137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99633BF3-25C1-4481-85A1-C65E88EBCF2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6" b="11866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42225</TotalTime>
  <Words>238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V, Dineshwari</cp:lastModifiedBy>
  <cp:revision>135</cp:revision>
  <dcterms:created xsi:type="dcterms:W3CDTF">2017-12-08T05:27:40Z</dcterms:created>
  <dcterms:modified xsi:type="dcterms:W3CDTF">2022-03-14T06:32:48Z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