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028A-6201-46B4-A47B-1988F43C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FBF81-E8E3-4C3E-9CCA-E3A1769FE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34AB-A86E-46CF-B7BB-9C567E5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FFFF-CBD8-4E49-B888-22384BC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A166-05B2-4AC9-8441-0C034E47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9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289-A4B8-42B3-AECF-6262E56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74AC-6538-448C-B987-C6AEE604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BDB4-F138-472E-B96D-48BFF177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C651-9D2B-41C7-ADE2-2C9CA1E9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461A-D363-444E-9775-7090522C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5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D2C30-613B-4215-A95E-A609CE864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977EC-F31C-4C34-87C3-F654EEC9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E57A5-865D-4848-A045-0C495132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7071-BCFE-4DDD-9DB9-6C2EAC9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742A-4E78-4949-87AE-BFB621F2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E0A4-C635-4783-9E78-88958050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59FE-0955-434F-8C95-E3EF4A8F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9708-B657-4FDD-A353-F3E654D3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E176-EEE3-4FDF-BD53-8AEF17F3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1C9C-E8F5-489C-9DE3-604D9309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28CB-C8E8-4B21-827F-77E0686E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D21D-A16D-47EA-A87A-012FFD79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82B9-B7A4-429C-B27A-9586F2F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3D53-3515-47E0-8506-95AA4A10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27AF-E19C-4AA6-8678-6B35E25D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8E69-E2B3-4DB7-8681-4ECAC479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2E88-03AE-4B23-B9D7-17203B14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99CD-BF45-4696-9061-BCDD3297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F1954-7859-48CA-AC03-56D408A8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4F59-5E5E-465D-B992-783C07F5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9B36-03F0-43FD-82AC-9F028771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197A-37B4-4CC7-AD19-028EFBA4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7984-EAAF-416E-B96A-0A1221CE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9083C-937C-4563-BEDB-71DF9CF8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37A5B-F62D-498F-9B13-C87FEAB8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01E9F-57D5-49A9-80CE-0772C4B9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B3B6B-6D40-4375-9890-39EFF1B3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2BBD-E563-4836-9705-30630CFC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45891-71BA-4FE9-8A6B-326F0A73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7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5C27-E33F-4F4F-AD84-CF1E8388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CC9A6-4979-43F5-A25D-BE6E3DF7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40A30-2600-4D61-990C-D131722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3C317-C2B1-430E-8BD8-EB48576B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BD42-FCBB-44B1-BA02-7FBB641E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77753-6F8B-4476-9042-48DF7B30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B6144-3EEA-44B0-ADD2-E64A10D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4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1AA2-1F2E-467B-9DF7-D5383969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69F6-DCC3-4907-8F65-106E0887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FC6E1-3AFE-4834-B954-15F2B6A09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99E83-D185-4721-A990-DEDD1B9C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FD133-E12B-45B4-86A3-FAC9F2D5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80019-1C15-4AED-8BBD-5057B1AF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6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06F5-D18B-4522-9EAE-9FDB0D7C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D201F-E340-46BC-BAB6-DD2F4FA31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0F3A-12B2-42F4-8E18-0BBA1A67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2F65A-C8CE-48C1-98F3-F5335182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6800-8D08-4DB3-BEF5-5E48F83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F61DC-73C3-4188-B40F-40341227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1EE2F-2D3B-4CCE-9503-62A549C8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7458-ECD6-43EC-BB9B-B71F39ED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D509-E1E3-4E6B-88D4-CB449755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63E9-1B1F-464E-AC8F-8667C40C032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12D2-8599-4F55-9519-948CB6B52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5700-2E78-4C4B-961E-BF68A84A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9ED5-47E3-4336-B048-D05C87C5A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56F1-4CBE-4060-8516-E604E678E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C79A-2659-4F0F-BC6C-4352DABE6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9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E709-1F77-49A3-9364-EC5D495D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D7F2-0D7E-40B3-BDF7-30A39445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Analyze the data and make insights that would help to make decisions in marketing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7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110B-724B-4DF8-AB2F-18E1797C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0156-52F3-4E70-B88A-D8C8AB81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 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</dc:title>
  <dc:creator>Dinesh Yedakula</dc:creator>
  <cp:lastModifiedBy>Dinesh Yedakula</cp:lastModifiedBy>
  <cp:revision>2</cp:revision>
  <dcterms:created xsi:type="dcterms:W3CDTF">2021-05-15T15:29:19Z</dcterms:created>
  <dcterms:modified xsi:type="dcterms:W3CDTF">2021-05-15T15:40:38Z</dcterms:modified>
</cp:coreProperties>
</file>