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c21a1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c21a1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c21a14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c21a14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prajwal-k-4602756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46125" y="-51900"/>
            <a:ext cx="8520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Housekeeping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84125" y="537750"/>
            <a:ext cx="8082600" cy="3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Participant with invalid name will not be allowed to enter </a:t>
            </a:r>
            <a:r>
              <a:rPr b="1" lang="en-GB">
                <a:solidFill>
                  <a:srgbClr val="0000FF"/>
                </a:solidFill>
              </a:rPr>
              <a:t>Zoom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By default everyone will be muted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 </a:t>
            </a:r>
            <a:r>
              <a:rPr b="1" lang="en-GB">
                <a:solidFill>
                  <a:srgbClr val="980000"/>
                </a:solidFill>
              </a:rPr>
              <a:t>Slack</a:t>
            </a:r>
            <a:r>
              <a:rPr lang="en-GB"/>
              <a:t> for question and discussion with peers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Will randomly pick participants and take question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Coding will be done in </a:t>
            </a:r>
            <a:r>
              <a:rPr b="1" lang="en-GB">
                <a:solidFill>
                  <a:srgbClr val="FF9900"/>
                </a:solidFill>
              </a:rPr>
              <a:t>Google Collab</a:t>
            </a:r>
            <a:r>
              <a:rPr lang="en-GB"/>
              <a:t>. Check it works for you before the workshop.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>
                <a:solidFill>
                  <a:srgbClr val="9900FF"/>
                </a:solidFill>
              </a:rPr>
              <a:t>Raj K Pradhan</a:t>
            </a:r>
            <a:r>
              <a:rPr lang="en-GB"/>
              <a:t> will be your TA (teaching assistant)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Prajwal Kafle</a:t>
            </a:r>
            <a:r>
              <a:rPr lang="en-GB"/>
              <a:t> will give the lecture.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See you at </a:t>
            </a:r>
            <a:r>
              <a:rPr b="1" lang="en-GB">
                <a:solidFill>
                  <a:srgbClr val="741B47"/>
                </a:solidFill>
              </a:rPr>
              <a:t>4 pm</a:t>
            </a:r>
            <a:r>
              <a:rPr lang="en-GB"/>
              <a:t> </a:t>
            </a:r>
            <a:r>
              <a:rPr lang="en-GB"/>
              <a:t>Nepal</a:t>
            </a:r>
            <a:r>
              <a:rPr lang="en-GB"/>
              <a:t> time tomorrow.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Registration fee Rs. 200.  eSewa: 9840073656 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After deposit, SMS your name and number. Certificates will be issued under this name.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89400"/>
            <a:ext cx="8520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84075" y="3012125"/>
            <a:ext cx="59544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Prajwal Kafle</a:t>
            </a:r>
            <a:r>
              <a:rPr lang="en-GB"/>
              <a:t>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https://www.linkedin.com/in/prajwal-k-46027566/</a:t>
            </a:r>
            <a:r>
              <a:rPr lang="en-GB"/>
              <a:t>)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High School - Janakpur → B.Sc. - Tri-Chandra → M.Sc - CDP, TU → PhD, USyd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Postdoctoral Fellowship, UWA → Data Scientist.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