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b75d7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b75d7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559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Scientific data analysis workshop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b="1" lang="en" sz="2400">
                <a:solidFill>
                  <a:srgbClr val="FFFF00"/>
                </a:solidFill>
              </a:rPr>
              <a:t>Python</a:t>
            </a:r>
            <a:endParaRPr b="1" sz="2400">
              <a:solidFill>
                <a:srgbClr val="FFFF00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00" y="3088680"/>
            <a:ext cx="1616670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540000" y="4667250"/>
            <a:ext cx="7959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https://www.facebook.com/Datanoxfour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Arguably, the most popular programming language in Research sector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level language (https://docs.anaconda.com/anaconda/install/)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Dynamically type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Rich community support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Legacy codes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75" y="142025"/>
            <a:ext cx="2207125" cy="13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Scope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32100" y="1812275"/>
            <a:ext cx="75354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Introduce Python and its scientific modules/ecosystem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Hands-on coding experience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Numerical and statistical analysis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preprocessing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visualisation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of your choice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650" y="155900"/>
            <a:ext cx="1425250" cy="1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79128" y="765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in Python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1" y="4187100"/>
            <a:ext cx="1257175" cy="7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0" y="3450075"/>
            <a:ext cx="1787476" cy="6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00" y="2214150"/>
            <a:ext cx="1135600" cy="11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00" y="1384150"/>
            <a:ext cx="2218775" cy="7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9275" y="2432913"/>
            <a:ext cx="1668100" cy="7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9275" y="4187100"/>
            <a:ext cx="1682889" cy="8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705100" y="344700"/>
            <a:ext cx="49710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numerical computing 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Scipy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mathematical, statistical, engineering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Matplotlib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visualisation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Pandas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data manipulation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Scikit-learn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Machine Learning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web based application for coding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Sympy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symbolic calculation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material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685850" y="1119825"/>
            <a:ext cx="47562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Pine David: Introduction to Python for Science and Engineering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Wes McKinney: Python for Data Analysis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