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 Ma" initials="DM" lastIdx="2" clrIdx="0">
    <p:extLst>
      <p:ext uri="{19B8F6BF-5375-455C-9EA6-DF929625EA0E}">
        <p15:presenceInfo xmlns:p15="http://schemas.microsoft.com/office/powerpoint/2012/main" userId="63d3aa3541107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002" y="-9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6T13:05:49.365" idx="1">
    <p:pos x="1849" y="2456"/>
    <p:text>list about, boots, sneakers, and sandals</p:text>
    <p:extLst>
      <p:ext uri="{C676402C-5697-4E1C-873F-D02D1690AC5C}">
        <p15:threadingInfo xmlns:p15="http://schemas.microsoft.com/office/powerpoint/2012/main" timeZoneBias="240"/>
      </p:ext>
    </p:extLst>
  </p:cm>
  <p:cm authorId="1" dt="2018-04-26T13:06:15.004" idx="2">
    <p:pos x="1849" y="2809"/>
    <p:text>List about necklas, rings, and bracelets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6T13:05:49.365" idx="1">
    <p:pos x="1849" y="2456"/>
    <p:text>list about, boots, sneakers, and sandals</p:text>
    <p:extLst>
      <p:ext uri="{C676402C-5697-4E1C-873F-D02D1690AC5C}">
        <p15:threadingInfo xmlns:p15="http://schemas.microsoft.com/office/powerpoint/2012/main" timeZoneBias="240"/>
      </p:ext>
    </p:extLst>
  </p:cm>
  <p:cm authorId="1" dt="2018-04-26T13:06:15.004" idx="2">
    <p:pos x="1849" y="2809"/>
    <p:text>List about necklas, rings, and bracelets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C8A19-B150-4525-BD89-3E8282C8C9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F033-C5AB-4B17-BFFB-5CA709621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5F033-C5AB-4B17-BFFB-5CA709621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2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9774-ACB6-184F-9A03-04AA1D503B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3812C-0205-534F-B020-A663D5D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4999" y="141518"/>
            <a:ext cx="4956175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US" b="1" dirty="0" err="1" smtClean="0"/>
              <a:t>WebSite</a:t>
            </a:r>
            <a:r>
              <a:rPr lang="en-US" b="1" dirty="0" smtClean="0"/>
              <a:t> Structure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840890" y="8304743"/>
            <a:ext cx="5761294" cy="1098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Grading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All pages have a human-readable title				0 /1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Content for each page defined					0/1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Filenames with no special characters defined			0/1</a:t>
            </a:r>
          </a:p>
          <a:p>
            <a:pPr marL="342900" indent="-342900">
              <a:buFont typeface="Arial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8490" y="1177420"/>
            <a:ext cx="2740813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Page Title:</a:t>
            </a:r>
          </a:p>
          <a:p>
            <a:r>
              <a:rPr lang="en-US" dirty="0" smtClean="0"/>
              <a:t>Main page</a:t>
            </a:r>
          </a:p>
          <a:p>
            <a:endParaRPr lang="en-US" dirty="0"/>
          </a:p>
          <a:p>
            <a:r>
              <a:rPr lang="en-US" b="1" dirty="0" smtClean="0"/>
              <a:t>Content:</a:t>
            </a:r>
          </a:p>
          <a:p>
            <a:r>
              <a:rPr lang="en-US" dirty="0" smtClean="0"/>
              <a:t>-What I sell</a:t>
            </a:r>
          </a:p>
          <a:p>
            <a:r>
              <a:rPr lang="en-US" dirty="0" smtClean="0"/>
              <a:t>-</a:t>
            </a:r>
            <a:r>
              <a:rPr lang="en-US" dirty="0" smtClean="0"/>
              <a:t>Contact</a:t>
            </a:r>
          </a:p>
          <a:p>
            <a:r>
              <a:rPr lang="en-US" dirty="0" smtClean="0"/>
              <a:t>-List of what I’m selling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Filename:</a:t>
            </a:r>
          </a:p>
          <a:p>
            <a:r>
              <a:rPr lang="en-US" dirty="0" smtClean="0"/>
              <a:t>Index.html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6105" y="1196123"/>
            <a:ext cx="2740813" cy="3554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Page Title:</a:t>
            </a:r>
          </a:p>
          <a:p>
            <a:r>
              <a:rPr lang="en-US" dirty="0" smtClean="0"/>
              <a:t>Contact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Content:</a:t>
            </a:r>
          </a:p>
          <a:p>
            <a:r>
              <a:rPr lang="en-US" dirty="0" smtClean="0"/>
              <a:t>My contact details</a:t>
            </a:r>
          </a:p>
          <a:p>
            <a:endParaRPr lang="en-US" dirty="0"/>
          </a:p>
          <a:p>
            <a:r>
              <a:rPr lang="en-US" b="1" dirty="0"/>
              <a:t>Filename:</a:t>
            </a:r>
          </a:p>
          <a:p>
            <a:r>
              <a:rPr lang="en-US" dirty="0" smtClean="0"/>
              <a:t>Contact.html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026714" y="1177420"/>
            <a:ext cx="2740813" cy="509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Page Title:</a:t>
            </a:r>
          </a:p>
          <a:p>
            <a:r>
              <a:rPr lang="en-US" dirty="0" smtClean="0"/>
              <a:t>More details</a:t>
            </a:r>
            <a:r>
              <a:rPr lang="en-US" dirty="0" smtClean="0"/>
              <a:t> </a:t>
            </a:r>
            <a:r>
              <a:rPr lang="en-US" dirty="0" smtClean="0"/>
              <a:t>(templates)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Content:</a:t>
            </a:r>
          </a:p>
          <a:p>
            <a:r>
              <a:rPr lang="en-US" dirty="0" smtClean="0"/>
              <a:t>Image of what I will be selling</a:t>
            </a:r>
          </a:p>
          <a:p>
            <a:r>
              <a:rPr lang="en-US" dirty="0" smtClean="0"/>
              <a:t>Description of what I’m selling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Filename:</a:t>
            </a:r>
          </a:p>
          <a:p>
            <a:r>
              <a:rPr lang="en-US" dirty="0" smtClean="0"/>
              <a:t>item</a:t>
            </a:r>
            <a:r>
              <a:rPr lang="en-US" dirty="0" smtClean="0"/>
              <a:t>.html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0953" y="6417512"/>
            <a:ext cx="95583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less than 3 pages, delete the unused ones. If you have more,</a:t>
            </a:r>
          </a:p>
          <a:p>
            <a:r>
              <a:rPr lang="en-US" dirty="0" smtClean="0"/>
              <a:t>Create more.</a:t>
            </a:r>
          </a:p>
        </p:txBody>
      </p:sp>
    </p:spTree>
    <p:extLst>
      <p:ext uri="{BB962C8B-B14F-4D97-AF65-F5344CB8AC3E}">
        <p14:creationId xmlns:p14="http://schemas.microsoft.com/office/powerpoint/2010/main" val="37645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4999" y="141518"/>
            <a:ext cx="4956175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US" b="1" dirty="0" err="1" smtClean="0"/>
              <a:t>WebSite</a:t>
            </a:r>
            <a:r>
              <a:rPr lang="en-US" b="1" dirty="0" smtClean="0"/>
              <a:t> Design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840890" y="8304743"/>
            <a:ext cx="5761294" cy="1098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Grading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Location of major design parts clear for large screens		0 /1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Location of major design parts clear for </a:t>
            </a:r>
            <a:r>
              <a:rPr lang="en-US" sz="1400" dirty="0" smtClean="0">
                <a:solidFill>
                  <a:schemeClr val="tx1"/>
                </a:solidFill>
              </a:rPr>
              <a:t>small </a:t>
            </a:r>
            <a:r>
              <a:rPr lang="en-US" sz="1400" dirty="0">
                <a:solidFill>
                  <a:schemeClr val="tx1"/>
                </a:solidFill>
              </a:rPr>
              <a:t>screens		0 /1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801" y="658583"/>
            <a:ext cx="53950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(to be replaced with your own)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801" y="1135637"/>
            <a:ext cx="15620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Big Screen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479475" y="1089697"/>
            <a:ext cx="187971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Small Screen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6801" y="1612691"/>
            <a:ext cx="7364542" cy="4225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9474" y="1612691"/>
            <a:ext cx="3285965" cy="6328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77692" y="1765092"/>
            <a:ext cx="5563198" cy="3894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45816" y="1765092"/>
            <a:ext cx="2941360" cy="5983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77692" y="1765091"/>
            <a:ext cx="5563198" cy="752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Highlight of the week, coming soon or featured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5816" y="1765092"/>
            <a:ext cx="2941360" cy="752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Highlight of the week, coming soon or featured item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77692" y="2517983"/>
            <a:ext cx="1775083" cy="3141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-Shoes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(Side drop)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-Accessories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(Side drop)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-Sales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(Side drop)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45816" y="2517984"/>
            <a:ext cx="2941360" cy="71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Dropdown menu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1039" y="2763096"/>
            <a:ext cx="33468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Item</a:t>
            </a:r>
          </a:p>
          <a:p>
            <a:r>
              <a:rPr lang="en-US" sz="1600" dirty="0" smtClean="0"/>
              <a:t>Small description of item</a:t>
            </a:r>
          </a:p>
          <a:p>
            <a:r>
              <a:rPr lang="en-US" sz="1600" b="1" dirty="0"/>
              <a:t>Item</a:t>
            </a:r>
          </a:p>
          <a:p>
            <a:r>
              <a:rPr lang="en-US" sz="1600" dirty="0"/>
              <a:t>Small description of item</a:t>
            </a:r>
          </a:p>
          <a:p>
            <a:r>
              <a:rPr lang="en-US" sz="1600" b="1" dirty="0"/>
              <a:t>Item</a:t>
            </a:r>
          </a:p>
          <a:p>
            <a:r>
              <a:rPr lang="en-US" sz="1600" dirty="0"/>
              <a:t>Small description of item</a:t>
            </a:r>
          </a:p>
          <a:p>
            <a:r>
              <a:rPr lang="en-US" sz="1600" b="1" dirty="0"/>
              <a:t>Item</a:t>
            </a:r>
          </a:p>
          <a:p>
            <a:r>
              <a:rPr lang="en-US" sz="1600" dirty="0"/>
              <a:t>Small description of item</a:t>
            </a:r>
          </a:p>
          <a:p>
            <a:r>
              <a:rPr lang="en-US" sz="1600" b="1" dirty="0"/>
              <a:t>Item</a:t>
            </a:r>
          </a:p>
          <a:p>
            <a:r>
              <a:rPr lang="en-US" sz="1600" dirty="0"/>
              <a:t>Small description of item</a:t>
            </a:r>
          </a:p>
          <a:p>
            <a:endParaRPr lang="en-US" sz="16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814700" y="3063960"/>
            <a:ext cx="839791" cy="249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8382" y="3502100"/>
            <a:ext cx="839791" cy="249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7182" y="4083430"/>
            <a:ext cx="839791" cy="249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08382" y="4585044"/>
            <a:ext cx="839791" cy="249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08381" y="5096671"/>
            <a:ext cx="839791" cy="249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7117" y="5403574"/>
            <a:ext cx="149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Contact information</a:t>
            </a:r>
            <a:endParaRPr lang="en-US" sz="1100" dirty="0" smtClean="0"/>
          </a:p>
        </p:txBody>
      </p:sp>
      <p:sp>
        <p:nvSpPr>
          <p:cNvPr id="9" name="Right Arrow 8"/>
          <p:cNvSpPr/>
          <p:nvPr/>
        </p:nvSpPr>
        <p:spPr>
          <a:xfrm rot="18408647">
            <a:off x="5379733" y="4466357"/>
            <a:ext cx="4361966" cy="946395"/>
          </a:xfrm>
          <a:prstGeom prst="rightArrow">
            <a:avLst>
              <a:gd name="adj1" fmla="val 50000"/>
              <a:gd name="adj2" fmla="val 690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ropdown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43" y="6168977"/>
            <a:ext cx="3862675" cy="18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936648" y="3441402"/>
            <a:ext cx="2501698" cy="824096"/>
            <a:chOff x="8936648" y="3441402"/>
            <a:chExt cx="2501698" cy="824096"/>
          </a:xfrm>
        </p:grpSpPr>
        <p:sp>
          <p:nvSpPr>
            <p:cNvPr id="22" name="TextBox 21"/>
            <p:cNvSpPr txBox="1"/>
            <p:nvPr/>
          </p:nvSpPr>
          <p:spPr>
            <a:xfrm>
              <a:off x="8936648" y="3441402"/>
              <a:ext cx="2501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Item</a:t>
              </a:r>
            </a:p>
            <a:p>
              <a:r>
                <a:rPr lang="en-US" sz="1600" dirty="0"/>
                <a:t>Small description of item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981278" y="4016322"/>
              <a:ext cx="839791" cy="24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Image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970268" y="4346880"/>
            <a:ext cx="2501698" cy="824096"/>
            <a:chOff x="8936648" y="3441402"/>
            <a:chExt cx="2501698" cy="824096"/>
          </a:xfrm>
        </p:grpSpPr>
        <p:sp>
          <p:nvSpPr>
            <p:cNvPr id="31" name="TextBox 30"/>
            <p:cNvSpPr txBox="1"/>
            <p:nvPr/>
          </p:nvSpPr>
          <p:spPr>
            <a:xfrm>
              <a:off x="8936648" y="3441402"/>
              <a:ext cx="2501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Item</a:t>
              </a:r>
            </a:p>
            <a:p>
              <a:r>
                <a:rPr lang="en-US" sz="1600" dirty="0"/>
                <a:t>Small description of item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81278" y="4016322"/>
              <a:ext cx="839791" cy="24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Image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96952" y="5253136"/>
            <a:ext cx="2501698" cy="824096"/>
            <a:chOff x="8936648" y="3441402"/>
            <a:chExt cx="2501698" cy="824096"/>
          </a:xfrm>
        </p:grpSpPr>
        <p:sp>
          <p:nvSpPr>
            <p:cNvPr id="34" name="TextBox 33"/>
            <p:cNvSpPr txBox="1"/>
            <p:nvPr/>
          </p:nvSpPr>
          <p:spPr>
            <a:xfrm>
              <a:off x="8936648" y="3441402"/>
              <a:ext cx="2501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Item</a:t>
              </a:r>
            </a:p>
            <a:p>
              <a:r>
                <a:rPr lang="en-US" sz="1600" dirty="0"/>
                <a:t>Small description of item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981278" y="4016322"/>
              <a:ext cx="839791" cy="24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Image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014898" y="6191062"/>
            <a:ext cx="2501698" cy="824096"/>
            <a:chOff x="8936648" y="3441402"/>
            <a:chExt cx="2501698" cy="824096"/>
          </a:xfrm>
        </p:grpSpPr>
        <p:sp>
          <p:nvSpPr>
            <p:cNvPr id="37" name="TextBox 36"/>
            <p:cNvSpPr txBox="1"/>
            <p:nvPr/>
          </p:nvSpPr>
          <p:spPr>
            <a:xfrm>
              <a:off x="8936648" y="3441402"/>
              <a:ext cx="25016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Item</a:t>
              </a:r>
            </a:p>
            <a:p>
              <a:r>
                <a:rPr lang="en-US" sz="1600" dirty="0"/>
                <a:t>Small description of item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81278" y="4016322"/>
              <a:ext cx="839791" cy="24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Image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116496" y="7452175"/>
            <a:ext cx="149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Contact information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294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4999" y="141518"/>
            <a:ext cx="4956175" cy="51706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US" b="1" dirty="0" err="1" smtClean="0"/>
              <a:t>WebSite</a:t>
            </a:r>
            <a:r>
              <a:rPr lang="en-US" b="1" dirty="0" smtClean="0"/>
              <a:t> </a:t>
            </a:r>
            <a:r>
              <a:rPr lang="en-US" b="1" dirty="0" smtClean="0"/>
              <a:t>Design - Template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840890" y="8304743"/>
            <a:ext cx="5761294" cy="10986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Grading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Location of major design parts clear for large screens		0 /1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Location of major design parts clear for </a:t>
            </a:r>
            <a:r>
              <a:rPr lang="en-US" sz="1400" dirty="0" smtClean="0">
                <a:solidFill>
                  <a:schemeClr val="tx1"/>
                </a:solidFill>
              </a:rPr>
              <a:t>small </a:t>
            </a:r>
            <a:r>
              <a:rPr lang="en-US" sz="1400" dirty="0">
                <a:solidFill>
                  <a:schemeClr val="tx1"/>
                </a:solidFill>
              </a:rPr>
              <a:t>screens		0 /1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801" y="658583"/>
            <a:ext cx="53950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(to be replaced with your own)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801" y="1135637"/>
            <a:ext cx="15620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Big Screen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8479475" y="1089697"/>
            <a:ext cx="187971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Small Screen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56801" y="1612691"/>
            <a:ext cx="7364542" cy="4225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79474" y="1612691"/>
            <a:ext cx="3285965" cy="6328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77692" y="1765092"/>
            <a:ext cx="5700624" cy="3894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45816" y="1765092"/>
            <a:ext cx="2941360" cy="5983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77692" y="1765092"/>
            <a:ext cx="1775083" cy="3894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-Shoes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(Side drop)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-Accessories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(Side drop)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-Sales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(Side drop)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45816" y="1740446"/>
            <a:ext cx="2941360" cy="71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1040" y="2763096"/>
            <a:ext cx="238462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Item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Fit</a:t>
            </a:r>
          </a:p>
          <a:p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989096" y="3063960"/>
            <a:ext cx="1665396" cy="171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Image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(multiple image, can go in loop)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7117" y="5403574"/>
            <a:ext cx="5382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Contact information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013743" y="5104969"/>
            <a:ext cx="5382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Previous item	       Home			Next item</a:t>
            </a:r>
            <a:endParaRPr lang="en-US" sz="1100" dirty="0" smtClean="0"/>
          </a:p>
        </p:txBody>
      </p:sp>
      <p:sp>
        <p:nvSpPr>
          <p:cNvPr id="29" name="Right Arrow 28"/>
          <p:cNvSpPr/>
          <p:nvPr/>
        </p:nvSpPr>
        <p:spPr>
          <a:xfrm rot="18408647">
            <a:off x="5182205" y="4071811"/>
            <a:ext cx="5347568" cy="946395"/>
          </a:xfrm>
          <a:prstGeom prst="rightArrow">
            <a:avLst>
              <a:gd name="adj1" fmla="val 50000"/>
              <a:gd name="adj2" fmla="val 690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ropdown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043" y="6168977"/>
            <a:ext cx="3862675" cy="18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867249" y="3061227"/>
            <a:ext cx="238462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Item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Fit</a:t>
            </a:r>
          </a:p>
          <a:p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8951415" y="4864249"/>
            <a:ext cx="2300460" cy="171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Image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(multiple image, can go in loop)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45816" y="7295481"/>
            <a:ext cx="5382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Previous item	Home	</a:t>
            </a:r>
            <a:r>
              <a:rPr lang="en-US" sz="1100" b="1" dirty="0"/>
              <a:t> </a:t>
            </a:r>
            <a:r>
              <a:rPr lang="en-US" sz="1100" b="1" dirty="0" smtClean="0"/>
              <a:t>       </a:t>
            </a:r>
            <a:r>
              <a:rPr lang="en-US" sz="1100" b="1" dirty="0" smtClean="0"/>
              <a:t>Next item</a:t>
            </a:r>
            <a:endParaRPr lang="en-US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0205628" y="7561302"/>
            <a:ext cx="5382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Contact information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9843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295</Words>
  <Application>Microsoft Office PowerPoint</Application>
  <PresentationFormat>A3 Paper (297x420 mm)</PresentationFormat>
  <Paragraphs>118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Bracher</dc:creator>
  <cp:lastModifiedBy>Ding Ma</cp:lastModifiedBy>
  <cp:revision>38</cp:revision>
  <dcterms:created xsi:type="dcterms:W3CDTF">2018-04-11T19:04:03Z</dcterms:created>
  <dcterms:modified xsi:type="dcterms:W3CDTF">2018-04-26T17:59:21Z</dcterms:modified>
</cp:coreProperties>
</file>