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4" r:id="rId6"/>
    <p:sldId id="260" r:id="rId7"/>
    <p:sldId id="272" r:id="rId8"/>
    <p:sldId id="261" r:id="rId9"/>
    <p:sldId id="265" r:id="rId10"/>
    <p:sldId id="263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1544"/>
  </p:normalViewPr>
  <p:slideViewPr>
    <p:cSldViewPr snapToGrid="0" snapToObjects="1">
      <p:cViewPr varScale="1">
        <p:scale>
          <a:sx n="91" d="100"/>
          <a:sy n="9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122C6-9A08-410B-8A84-F8635F9024AD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2A9DB01-D7E2-4A22-973B-30D707047D5B}">
      <dgm:prSet phldrT="[文字]"/>
      <dgm:spPr/>
      <dgm:t>
        <a:bodyPr/>
        <a:lstStyle/>
        <a:p>
          <a:r>
            <a:rPr lang="en-US" altLang="zh-TW" b="1" dirty="0" err="1" smtClean="0"/>
            <a:t>Math.random</a:t>
          </a:r>
          <a:r>
            <a:rPr lang="en-US" altLang="zh-TW" b="1" dirty="0" smtClean="0"/>
            <a:t>()</a:t>
          </a:r>
          <a:r>
            <a:rPr lang="en-US" altLang="zh-TW" dirty="0" smtClean="0"/>
            <a:t>;</a:t>
          </a:r>
          <a:endParaRPr lang="zh-TW" altLang="en-US" dirty="0"/>
        </a:p>
      </dgm:t>
    </dgm:pt>
    <dgm:pt modelId="{2278622D-D6A4-4BB3-9DD9-400FD17707B4}" type="par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B7D78D2D-9AF5-4A1E-85E8-9AB173A29AB9}" type="sib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A4C9AD6B-17AB-4D15-B4D7-EAB59F1BE4B7}">
      <dgm:prSet phldrT="[文字]"/>
      <dgm:spPr/>
      <dgm:t>
        <a:bodyPr/>
        <a:lstStyle/>
        <a:p>
          <a:r>
            <a:rPr lang="fi-FI" b="1" i="0" dirty="0" smtClean="0"/>
            <a:t>Math.min(0, 150, 30, 20, -8);</a:t>
          </a:r>
          <a:endParaRPr lang="zh-TW" altLang="en-US" b="1" dirty="0"/>
        </a:p>
      </dgm:t>
    </dgm:pt>
    <dgm:pt modelId="{184777BF-7131-4E0A-BEEB-EBCEAAB6F44B}" type="par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049B617F-C802-4AAC-8F3C-C140D7219ABF}" type="sib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13225D6F-7871-40C1-9FB7-EAE6BDC73F95}">
      <dgm:prSet phldrT="[文字]"/>
      <dgm:spPr/>
      <dgm:t>
        <a:bodyPr/>
        <a:lstStyle/>
        <a:p>
          <a:r>
            <a:rPr lang="en-US" b="1" i="0" dirty="0" err="1" smtClean="0"/>
            <a:t>Math.max</a:t>
          </a:r>
          <a:r>
            <a:rPr lang="en-US" b="1" i="0" dirty="0" smtClean="0"/>
            <a:t>(0, 150, 30, 20, -8);</a:t>
          </a:r>
          <a:endParaRPr lang="zh-TW" altLang="en-US" b="1" dirty="0"/>
        </a:p>
      </dgm:t>
    </dgm:pt>
    <dgm:pt modelId="{80967094-912A-4C70-A879-3D47BC2BF43D}" type="par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D8723FEB-76DA-4851-BF28-8B42BA91055A}" type="sib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34DAF2CB-3526-477D-B1D4-7E18D81B217D}">
      <dgm:prSet/>
      <dgm:spPr/>
      <dgm:t>
        <a:bodyPr/>
        <a:lstStyle/>
        <a:p>
          <a:r>
            <a:rPr lang="zh-TW" altLang="en-US" dirty="0" smtClean="0"/>
            <a:t>隨機產生一個</a:t>
          </a:r>
          <a:r>
            <a:rPr lang="en-US" altLang="zh-TW" dirty="0" smtClean="0"/>
            <a:t>0~1</a:t>
          </a:r>
          <a:r>
            <a:rPr lang="zh-TW" altLang="en-US" dirty="0" smtClean="0"/>
            <a:t>之間的數</a:t>
          </a:r>
          <a:endParaRPr lang="zh-TW" altLang="en-US" dirty="0"/>
        </a:p>
      </dgm:t>
    </dgm:pt>
    <dgm:pt modelId="{E7ADCB5A-623B-4A6F-AED8-F310EE41A0B5}" type="par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FF6891AC-6979-4489-9AEE-F65F49C34F28}" type="sib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A3A731E1-C9B5-4333-ADAB-44338EC95D1C}">
      <dgm:prSet phldrT="[文字]"/>
      <dgm:spPr/>
      <dgm:t>
        <a:bodyPr/>
        <a:lstStyle/>
        <a:p>
          <a:r>
            <a:rPr lang="en-US" b="1" i="0" dirty="0" err="1" smtClean="0"/>
            <a:t>Math.round</a:t>
          </a:r>
          <a:r>
            <a:rPr lang="en-US" b="1" i="0" dirty="0" smtClean="0"/>
            <a:t>(4.7);            </a:t>
          </a:r>
          <a:br>
            <a:rPr lang="en-US" b="1" i="0" dirty="0" smtClean="0"/>
          </a:br>
          <a:r>
            <a:rPr lang="en-US" b="1" i="0" dirty="0" err="1" smtClean="0"/>
            <a:t>Math.round</a:t>
          </a:r>
          <a:r>
            <a:rPr lang="en-US" b="1" i="0" dirty="0" smtClean="0"/>
            <a:t>(4.4); </a:t>
          </a:r>
          <a:r>
            <a:rPr lang="en-US" b="0" i="0" dirty="0" smtClean="0"/>
            <a:t> </a:t>
          </a:r>
          <a:endParaRPr lang="zh-TW" altLang="en-US" dirty="0"/>
        </a:p>
      </dgm:t>
    </dgm:pt>
    <dgm:pt modelId="{09F50E7C-4714-49FE-A4BB-CDB9CD2F282B}" type="par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569903D1-7C91-4C9D-B28A-5ED457074594}" type="sib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C9BB94D1-E081-44EB-81DE-3B0D4A3D9627}">
      <dgm:prSet phldrT="[文字]"/>
      <dgm:spPr/>
      <dgm:t>
        <a:bodyPr/>
        <a:lstStyle/>
        <a:p>
          <a:r>
            <a:rPr lang="zh-TW" altLang="en-US" dirty="0" smtClean="0"/>
            <a:t>找最小值</a:t>
          </a:r>
          <a:r>
            <a:rPr lang="en-US" altLang="zh-TW" dirty="0" smtClean="0"/>
            <a:t>,</a:t>
          </a:r>
          <a:r>
            <a:rPr lang="zh-TW" altLang="en-US" dirty="0" smtClean="0"/>
            <a:t>此例最小值為</a:t>
          </a:r>
          <a:r>
            <a:rPr lang="en-US" altLang="zh-TW" dirty="0" smtClean="0"/>
            <a:t>-8</a:t>
          </a:r>
          <a:endParaRPr lang="zh-TW" altLang="en-US" dirty="0"/>
        </a:p>
      </dgm:t>
    </dgm:pt>
    <dgm:pt modelId="{C2C7A61F-3A1C-4C63-B66F-68A78B5DE159}" type="par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74683B24-DD00-4DD2-BF26-4DACF7975CE6}" type="sib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8E8EEF47-3AD6-44DF-9B7D-AEB0487D730D}">
      <dgm:prSet phldrT="[文字]"/>
      <dgm:spPr/>
      <dgm:t>
        <a:bodyPr/>
        <a:lstStyle/>
        <a:p>
          <a:r>
            <a:rPr lang="zh-TW" altLang="en-US" dirty="0" smtClean="0"/>
            <a:t>找最大值</a:t>
          </a:r>
          <a:r>
            <a:rPr lang="en-US" altLang="zh-TW" dirty="0" smtClean="0"/>
            <a:t>,</a:t>
          </a:r>
          <a:r>
            <a:rPr lang="zh-TW" altLang="en-US" dirty="0" smtClean="0"/>
            <a:t>此例最大值為</a:t>
          </a:r>
          <a:r>
            <a:rPr lang="en-US" altLang="zh-TW" dirty="0" smtClean="0"/>
            <a:t>150</a:t>
          </a:r>
          <a:endParaRPr lang="zh-TW" altLang="en-US" dirty="0"/>
        </a:p>
      </dgm:t>
    </dgm:pt>
    <dgm:pt modelId="{5851F507-A1F3-4B83-A7BB-59A0C6B14D6D}" type="par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050C282D-2B00-4585-890F-096623D95D31}" type="sib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602C49F9-039F-44F8-8B96-059EFF90EF56}">
      <dgm:prSet phldrT="[文字]"/>
      <dgm:spPr/>
      <dgm:t>
        <a:bodyPr/>
        <a:lstStyle/>
        <a:p>
          <a:r>
            <a:rPr lang="zh-TW" altLang="en-US" dirty="0" smtClean="0"/>
            <a:t>四捨五入</a:t>
          </a:r>
          <a:r>
            <a:rPr lang="en-US" altLang="zh-TW" dirty="0" smtClean="0"/>
            <a:t>,</a:t>
          </a:r>
          <a:r>
            <a:rPr lang="zh-TW" altLang="en-US" dirty="0" smtClean="0"/>
            <a:t>此例答案一個為</a:t>
          </a:r>
          <a:r>
            <a:rPr lang="en-US" altLang="zh-TW" dirty="0" smtClean="0"/>
            <a:t>5,</a:t>
          </a:r>
          <a:r>
            <a:rPr lang="zh-TW" altLang="en-US" dirty="0" smtClean="0"/>
            <a:t>一個為</a:t>
          </a:r>
          <a:r>
            <a:rPr lang="en-US" altLang="zh-TW" dirty="0" smtClean="0"/>
            <a:t>4</a:t>
          </a:r>
          <a:endParaRPr lang="zh-TW" altLang="en-US" dirty="0"/>
        </a:p>
      </dgm:t>
    </dgm:pt>
    <dgm:pt modelId="{000C820E-376C-428C-B7B0-0262E4589EDC}" type="par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CFB2B254-3C59-4B21-A077-7C4F20D6A1AD}" type="sib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4FCC28C8-8CC4-4008-9C80-456876703A33}">
      <dgm:prSet/>
      <dgm:spPr/>
      <dgm:t>
        <a:bodyPr/>
        <a:lstStyle/>
        <a:p>
          <a:r>
            <a:rPr lang="en-US" altLang="en-US" b="1" dirty="0" err="1" smtClean="0"/>
            <a:t>Math.random</a:t>
          </a:r>
          <a:r>
            <a:rPr lang="en-US" altLang="en-US" b="1" dirty="0" smtClean="0"/>
            <a:t>() * n</a:t>
          </a:r>
          <a:endParaRPr lang="zh-TW" altLang="en-US" b="1" dirty="0"/>
        </a:p>
      </dgm:t>
    </dgm:pt>
    <dgm:pt modelId="{8E8FF9A4-1C1C-4372-8EF7-BE8ABB1CB227}" type="par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6D9831F6-8061-41F8-A94A-65FD24E6324F}" type="sib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909F2382-560A-4529-B3E2-FA4EABF6CC91}">
      <dgm:prSet/>
      <dgm:spPr/>
      <dgm:t>
        <a:bodyPr/>
        <a:lstStyle/>
        <a:p>
          <a:r>
            <a:rPr lang="zh-TW" altLang="en-US" dirty="0" smtClean="0"/>
            <a:t>隨機產生一個</a:t>
          </a:r>
          <a:r>
            <a:rPr lang="en-US" altLang="zh-TW" dirty="0" smtClean="0"/>
            <a:t>0~n</a:t>
          </a:r>
          <a:r>
            <a:rPr lang="zh-TW" altLang="en-US" dirty="0" smtClean="0"/>
            <a:t>之間的數</a:t>
          </a:r>
          <a:endParaRPr lang="zh-TW" altLang="en-US" dirty="0"/>
        </a:p>
      </dgm:t>
    </dgm:pt>
    <dgm:pt modelId="{4A133435-A21D-4A16-A534-477B47000F01}" type="par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07D4BE43-0F62-47AB-B8D7-C64C0109EFFA}" type="sib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E1227E5D-74FA-45DF-956E-24E971545AA5}" type="pres">
      <dgm:prSet presAssocID="{F4A122C6-9A08-410B-8A84-F8635F9024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79E80BF-F83A-4538-818A-7EF5EEED6362}" type="pres">
      <dgm:prSet presAssocID="{E2A9DB01-D7E2-4A22-973B-30D707047D5B}" presName="parentLin" presStyleCnt="0"/>
      <dgm:spPr/>
    </dgm:pt>
    <dgm:pt modelId="{C69CC14E-EEDF-45D7-A3CA-A513DAC6784F}" type="pres">
      <dgm:prSet presAssocID="{E2A9DB01-D7E2-4A22-973B-30D707047D5B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558828E2-AB79-4D5A-85CE-B0F7F0A8E05E}" type="pres">
      <dgm:prSet presAssocID="{E2A9DB01-D7E2-4A22-973B-30D707047D5B}" presName="parentText" presStyleLbl="node1" presStyleIdx="0" presStyleCnt="5" custLinFactNeighborX="1700" custLinFactNeighborY="-189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F1D3EC-E6F4-4016-87D9-F5C083503241}" type="pres">
      <dgm:prSet presAssocID="{E2A9DB01-D7E2-4A22-973B-30D707047D5B}" presName="negativeSpace" presStyleCnt="0"/>
      <dgm:spPr/>
    </dgm:pt>
    <dgm:pt modelId="{96C04A39-7AC6-4475-8E76-6B9CD3BCE68C}" type="pres">
      <dgm:prSet presAssocID="{E2A9DB01-D7E2-4A22-973B-30D707047D5B}" presName="childText" presStyleLbl="conFgAcc1" presStyleIdx="0" presStyleCnt="5" custLinFactNeighborX="1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FF2FE8-5256-47D2-97CF-696501F406A2}" type="pres">
      <dgm:prSet presAssocID="{B7D78D2D-9AF5-4A1E-85E8-9AB173A29AB9}" presName="spaceBetweenRectangles" presStyleCnt="0"/>
      <dgm:spPr/>
    </dgm:pt>
    <dgm:pt modelId="{B941D713-A9B9-4037-9B83-C8A7744F8CAB}" type="pres">
      <dgm:prSet presAssocID="{4FCC28C8-8CC4-4008-9C80-456876703A33}" presName="parentLin" presStyleCnt="0"/>
      <dgm:spPr/>
    </dgm:pt>
    <dgm:pt modelId="{2F008F19-5F38-4A84-9BB7-19E89A20CF96}" type="pres">
      <dgm:prSet presAssocID="{4FCC28C8-8CC4-4008-9C80-456876703A33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B9F52607-8109-4FDE-AF2B-F9172BC15B08}" type="pres">
      <dgm:prSet presAssocID="{4FCC28C8-8CC4-4008-9C80-456876703A3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81EA23-3A57-488D-AC79-6B9ED4373E78}" type="pres">
      <dgm:prSet presAssocID="{4FCC28C8-8CC4-4008-9C80-456876703A33}" presName="negativeSpace" presStyleCnt="0"/>
      <dgm:spPr/>
    </dgm:pt>
    <dgm:pt modelId="{43ACE661-1262-4E2C-8B85-5122DC29A408}" type="pres">
      <dgm:prSet presAssocID="{4FCC28C8-8CC4-4008-9C80-456876703A3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72BC9A-9D82-4614-ABC2-6CE82B3613CF}" type="pres">
      <dgm:prSet presAssocID="{6D9831F6-8061-41F8-A94A-65FD24E6324F}" presName="spaceBetweenRectangles" presStyleCnt="0"/>
      <dgm:spPr/>
    </dgm:pt>
    <dgm:pt modelId="{C110C6E2-0AF6-4169-A8E5-A98DB79B8107}" type="pres">
      <dgm:prSet presAssocID="{A4C9AD6B-17AB-4D15-B4D7-EAB59F1BE4B7}" presName="parentLin" presStyleCnt="0"/>
      <dgm:spPr/>
    </dgm:pt>
    <dgm:pt modelId="{4A7F828B-02F0-4E99-8943-48A3369391F4}" type="pres">
      <dgm:prSet presAssocID="{A4C9AD6B-17AB-4D15-B4D7-EAB59F1BE4B7}" presName="parentLeftMargin" presStyleLbl="node1" presStyleIdx="1" presStyleCnt="5"/>
      <dgm:spPr/>
      <dgm:t>
        <a:bodyPr/>
        <a:lstStyle/>
        <a:p>
          <a:endParaRPr lang="zh-TW" altLang="en-US"/>
        </a:p>
      </dgm:t>
    </dgm:pt>
    <dgm:pt modelId="{EBA52B7E-B8C5-4A16-BC78-24DC6D0E7F4E}" type="pres">
      <dgm:prSet presAssocID="{A4C9AD6B-17AB-4D15-B4D7-EAB59F1BE4B7}" presName="parentText" presStyleLbl="node1" presStyleIdx="2" presStyleCnt="5" custLinFactNeighborX="1700" custLinFactNeighborY="1027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A1CAAF-AD02-44F7-BDA4-A7441CD17938}" type="pres">
      <dgm:prSet presAssocID="{A4C9AD6B-17AB-4D15-B4D7-EAB59F1BE4B7}" presName="negativeSpace" presStyleCnt="0"/>
      <dgm:spPr/>
    </dgm:pt>
    <dgm:pt modelId="{5270F3D6-F9AC-4EA2-9955-078BFDBEE63E}" type="pres">
      <dgm:prSet presAssocID="{A4C9AD6B-17AB-4D15-B4D7-EAB59F1BE4B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1E114-0B47-4B6F-A678-734D429C879F}" type="pres">
      <dgm:prSet presAssocID="{049B617F-C802-4AAC-8F3C-C140D7219ABF}" presName="spaceBetweenRectangles" presStyleCnt="0"/>
      <dgm:spPr/>
    </dgm:pt>
    <dgm:pt modelId="{CAADDCC9-297E-4C7E-B62E-C4F14F64D26B}" type="pres">
      <dgm:prSet presAssocID="{13225D6F-7871-40C1-9FB7-EAE6BDC73F95}" presName="parentLin" presStyleCnt="0"/>
      <dgm:spPr/>
    </dgm:pt>
    <dgm:pt modelId="{578AC7A2-AB1D-45E8-AE86-7B524EAFC7A2}" type="pres">
      <dgm:prSet presAssocID="{13225D6F-7871-40C1-9FB7-EAE6BDC73F95}" presName="parentLeftMargin" presStyleLbl="node1" presStyleIdx="2" presStyleCnt="5"/>
      <dgm:spPr/>
      <dgm:t>
        <a:bodyPr/>
        <a:lstStyle/>
        <a:p>
          <a:endParaRPr lang="zh-TW" altLang="en-US"/>
        </a:p>
      </dgm:t>
    </dgm:pt>
    <dgm:pt modelId="{F0F4E7F9-91EE-47C4-B0BF-CCCB8EB67742}" type="pres">
      <dgm:prSet presAssocID="{13225D6F-7871-40C1-9FB7-EAE6BDC73F95}" presName="parentText" presStyleLbl="node1" presStyleIdx="3" presStyleCnt="5" custLinFactNeighborX="1700" custLinFactNeighborY="691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D30552-257A-4EC1-906A-61A3E80255C3}" type="pres">
      <dgm:prSet presAssocID="{13225D6F-7871-40C1-9FB7-EAE6BDC73F95}" presName="negativeSpace" presStyleCnt="0"/>
      <dgm:spPr/>
    </dgm:pt>
    <dgm:pt modelId="{CA1AB715-E2B6-4958-96C3-B789D1907D30}" type="pres">
      <dgm:prSet presAssocID="{13225D6F-7871-40C1-9FB7-EAE6BDC73F9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35211-BC9F-4223-B0BA-3FA6FD268578}" type="pres">
      <dgm:prSet presAssocID="{D8723FEB-76DA-4851-BF28-8B42BA91055A}" presName="spaceBetweenRectangles" presStyleCnt="0"/>
      <dgm:spPr/>
    </dgm:pt>
    <dgm:pt modelId="{B1A3ADBE-2BA3-4D4F-A191-3D7A8A02EDFD}" type="pres">
      <dgm:prSet presAssocID="{A3A731E1-C9B5-4333-ADAB-44338EC95D1C}" presName="parentLin" presStyleCnt="0"/>
      <dgm:spPr/>
    </dgm:pt>
    <dgm:pt modelId="{73D9FE0D-F9AD-4DFD-8686-CBBB450FD389}" type="pres">
      <dgm:prSet presAssocID="{A3A731E1-C9B5-4333-ADAB-44338EC95D1C}" presName="parentLeftMargin" presStyleLbl="node1" presStyleIdx="3" presStyleCnt="5"/>
      <dgm:spPr/>
      <dgm:t>
        <a:bodyPr/>
        <a:lstStyle/>
        <a:p>
          <a:endParaRPr lang="zh-TW" altLang="en-US"/>
        </a:p>
      </dgm:t>
    </dgm:pt>
    <dgm:pt modelId="{D3440B12-B6F3-4A50-8771-981A3EAFE5F2}" type="pres">
      <dgm:prSet presAssocID="{A3A731E1-C9B5-4333-ADAB-44338EC95D1C}" presName="parentText" presStyleLbl="node1" presStyleIdx="4" presStyleCnt="5" custScaleY="164650" custLinFactNeighborX="1700" custLinFactNeighborY="356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70C0C-5916-4916-9083-D3A19A71E4E7}" type="pres">
      <dgm:prSet presAssocID="{A3A731E1-C9B5-4333-ADAB-44338EC95D1C}" presName="negativeSpace" presStyleCnt="0"/>
      <dgm:spPr/>
    </dgm:pt>
    <dgm:pt modelId="{6592D39F-95AD-4198-911B-799136480F0E}" type="pres">
      <dgm:prSet presAssocID="{A3A731E1-C9B5-4333-ADAB-44338EC95D1C}" presName="childText" presStyleLbl="conFgAcc1" presStyleIdx="4" presStyleCnt="5" custLinFactNeighborY="94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0A50E69-8A52-4CA1-9DFC-96C9811A0CA8}" type="presOf" srcId="{13225D6F-7871-40C1-9FB7-EAE6BDC73F95}" destId="{F0F4E7F9-91EE-47C4-B0BF-CCCB8EB67742}" srcOrd="1" destOrd="0" presId="urn:microsoft.com/office/officeart/2005/8/layout/list1"/>
    <dgm:cxn modelId="{18225BCF-8604-422C-8624-B9AD6A72FDFC}" type="presOf" srcId="{A3A731E1-C9B5-4333-ADAB-44338EC95D1C}" destId="{D3440B12-B6F3-4A50-8771-981A3EAFE5F2}" srcOrd="1" destOrd="0" presId="urn:microsoft.com/office/officeart/2005/8/layout/list1"/>
    <dgm:cxn modelId="{3453B06D-B8A8-476A-A0F9-4FA40787D1B3}" type="presOf" srcId="{4FCC28C8-8CC4-4008-9C80-456876703A33}" destId="{B9F52607-8109-4FDE-AF2B-F9172BC15B08}" srcOrd="1" destOrd="0" presId="urn:microsoft.com/office/officeart/2005/8/layout/list1"/>
    <dgm:cxn modelId="{FDEEC5DA-FE3D-42BB-9113-BF72C02DE98E}" type="presOf" srcId="{E2A9DB01-D7E2-4A22-973B-30D707047D5B}" destId="{558828E2-AB79-4D5A-85CE-B0F7F0A8E05E}" srcOrd="1" destOrd="0" presId="urn:microsoft.com/office/officeart/2005/8/layout/list1"/>
    <dgm:cxn modelId="{30455CA7-DF74-4F82-81F5-43835DD49021}" type="presOf" srcId="{909F2382-560A-4529-B3E2-FA4EABF6CC91}" destId="{43ACE661-1262-4E2C-8B85-5122DC29A408}" srcOrd="0" destOrd="0" presId="urn:microsoft.com/office/officeart/2005/8/layout/list1"/>
    <dgm:cxn modelId="{CA87CE35-FFFF-4E3A-BACE-A070279A7B0D}" type="presOf" srcId="{34DAF2CB-3526-477D-B1D4-7E18D81B217D}" destId="{96C04A39-7AC6-4475-8E76-6B9CD3BCE68C}" srcOrd="0" destOrd="0" presId="urn:microsoft.com/office/officeart/2005/8/layout/list1"/>
    <dgm:cxn modelId="{A1D57DD8-6489-44FF-A87A-0AA0818114D2}" type="presOf" srcId="{A4C9AD6B-17AB-4D15-B4D7-EAB59F1BE4B7}" destId="{4A7F828B-02F0-4E99-8943-48A3369391F4}" srcOrd="0" destOrd="0" presId="urn:microsoft.com/office/officeart/2005/8/layout/list1"/>
    <dgm:cxn modelId="{13251FAF-F525-4535-886A-7E7E5B011B32}" srcId="{13225D6F-7871-40C1-9FB7-EAE6BDC73F95}" destId="{8E8EEF47-3AD6-44DF-9B7D-AEB0487D730D}" srcOrd="0" destOrd="0" parTransId="{5851F507-A1F3-4B83-A7BB-59A0C6B14D6D}" sibTransId="{050C282D-2B00-4585-890F-096623D95D31}"/>
    <dgm:cxn modelId="{1876A469-4CBF-42E2-B6B9-1D56E52F5B39}" srcId="{4FCC28C8-8CC4-4008-9C80-456876703A33}" destId="{909F2382-560A-4529-B3E2-FA4EABF6CC91}" srcOrd="0" destOrd="0" parTransId="{4A133435-A21D-4A16-A534-477B47000F01}" sibTransId="{07D4BE43-0F62-47AB-B8D7-C64C0109EFFA}"/>
    <dgm:cxn modelId="{52C11837-34C1-43BD-A485-BAFD58BDE477}" type="presOf" srcId="{F4A122C6-9A08-410B-8A84-F8635F9024AD}" destId="{E1227E5D-74FA-45DF-956E-24E971545AA5}" srcOrd="0" destOrd="0" presId="urn:microsoft.com/office/officeart/2005/8/layout/list1"/>
    <dgm:cxn modelId="{225D92A7-C396-448A-87DF-AD667510EB3C}" srcId="{F4A122C6-9A08-410B-8A84-F8635F9024AD}" destId="{4FCC28C8-8CC4-4008-9C80-456876703A33}" srcOrd="1" destOrd="0" parTransId="{8E8FF9A4-1C1C-4372-8EF7-BE8ABB1CB227}" sibTransId="{6D9831F6-8061-41F8-A94A-65FD24E6324F}"/>
    <dgm:cxn modelId="{4E28CEEC-5B6B-44A3-9DB7-BA8003F8A882}" type="presOf" srcId="{C9BB94D1-E081-44EB-81DE-3B0D4A3D9627}" destId="{5270F3D6-F9AC-4EA2-9955-078BFDBEE63E}" srcOrd="0" destOrd="0" presId="urn:microsoft.com/office/officeart/2005/8/layout/list1"/>
    <dgm:cxn modelId="{2C2C809A-D728-4E9D-AAEA-1618F0BCE054}" srcId="{E2A9DB01-D7E2-4A22-973B-30D707047D5B}" destId="{34DAF2CB-3526-477D-B1D4-7E18D81B217D}" srcOrd="0" destOrd="0" parTransId="{E7ADCB5A-623B-4A6F-AED8-F310EE41A0B5}" sibTransId="{FF6891AC-6979-4489-9AEE-F65F49C34F28}"/>
    <dgm:cxn modelId="{B046A34B-88B5-439F-8015-2262DB3488A8}" srcId="{A4C9AD6B-17AB-4D15-B4D7-EAB59F1BE4B7}" destId="{C9BB94D1-E081-44EB-81DE-3B0D4A3D9627}" srcOrd="0" destOrd="0" parTransId="{C2C7A61F-3A1C-4C63-B66F-68A78B5DE159}" sibTransId="{74683B24-DD00-4DD2-BF26-4DACF7975CE6}"/>
    <dgm:cxn modelId="{328688BE-FADE-4C59-BF39-3FBF8EA2B3B7}" type="presOf" srcId="{A4C9AD6B-17AB-4D15-B4D7-EAB59F1BE4B7}" destId="{EBA52B7E-B8C5-4A16-BC78-24DC6D0E7F4E}" srcOrd="1" destOrd="0" presId="urn:microsoft.com/office/officeart/2005/8/layout/list1"/>
    <dgm:cxn modelId="{2D9466C5-6054-46BD-BEF7-546C8876F84A}" srcId="{F4A122C6-9A08-410B-8A84-F8635F9024AD}" destId="{E2A9DB01-D7E2-4A22-973B-30D707047D5B}" srcOrd="0" destOrd="0" parTransId="{2278622D-D6A4-4BB3-9DD9-400FD17707B4}" sibTransId="{B7D78D2D-9AF5-4A1E-85E8-9AB173A29AB9}"/>
    <dgm:cxn modelId="{7BE377AE-3C32-4BC0-AA63-243FD0FB5E0C}" srcId="{F4A122C6-9A08-410B-8A84-F8635F9024AD}" destId="{A3A731E1-C9B5-4333-ADAB-44338EC95D1C}" srcOrd="4" destOrd="0" parTransId="{09F50E7C-4714-49FE-A4BB-CDB9CD2F282B}" sibTransId="{569903D1-7C91-4C9D-B28A-5ED457074594}"/>
    <dgm:cxn modelId="{A345D71D-24F0-49D1-8724-B63490BA4237}" type="presOf" srcId="{13225D6F-7871-40C1-9FB7-EAE6BDC73F95}" destId="{578AC7A2-AB1D-45E8-AE86-7B524EAFC7A2}" srcOrd="0" destOrd="0" presId="urn:microsoft.com/office/officeart/2005/8/layout/list1"/>
    <dgm:cxn modelId="{31703D8F-5275-4066-8D7F-E076D53AC6E4}" srcId="{A3A731E1-C9B5-4333-ADAB-44338EC95D1C}" destId="{602C49F9-039F-44F8-8B96-059EFF90EF56}" srcOrd="0" destOrd="0" parTransId="{000C820E-376C-428C-B7B0-0262E4589EDC}" sibTransId="{CFB2B254-3C59-4B21-A077-7C4F20D6A1AD}"/>
    <dgm:cxn modelId="{033AAACB-E855-46AE-B9B1-C639F87925A4}" type="presOf" srcId="{E2A9DB01-D7E2-4A22-973B-30D707047D5B}" destId="{C69CC14E-EEDF-45D7-A3CA-A513DAC6784F}" srcOrd="0" destOrd="0" presId="urn:microsoft.com/office/officeart/2005/8/layout/list1"/>
    <dgm:cxn modelId="{6BBAC6B6-9F2C-4B78-BA7C-AA1785D4D331}" type="presOf" srcId="{602C49F9-039F-44F8-8B96-059EFF90EF56}" destId="{6592D39F-95AD-4198-911B-799136480F0E}" srcOrd="0" destOrd="0" presId="urn:microsoft.com/office/officeart/2005/8/layout/list1"/>
    <dgm:cxn modelId="{FBD46ABA-36FC-460D-852F-A1E736D898F2}" srcId="{F4A122C6-9A08-410B-8A84-F8635F9024AD}" destId="{13225D6F-7871-40C1-9FB7-EAE6BDC73F95}" srcOrd="3" destOrd="0" parTransId="{80967094-912A-4C70-A879-3D47BC2BF43D}" sibTransId="{D8723FEB-76DA-4851-BF28-8B42BA91055A}"/>
    <dgm:cxn modelId="{895EA80D-E1B8-465C-B1EA-816FFCCFE5C0}" type="presOf" srcId="{4FCC28C8-8CC4-4008-9C80-456876703A33}" destId="{2F008F19-5F38-4A84-9BB7-19E89A20CF96}" srcOrd="0" destOrd="0" presId="urn:microsoft.com/office/officeart/2005/8/layout/list1"/>
    <dgm:cxn modelId="{29496E75-757A-422E-A73D-5D642AEEDB38}" srcId="{F4A122C6-9A08-410B-8A84-F8635F9024AD}" destId="{A4C9AD6B-17AB-4D15-B4D7-EAB59F1BE4B7}" srcOrd="2" destOrd="0" parTransId="{184777BF-7131-4E0A-BEEB-EBCEAAB6F44B}" sibTransId="{049B617F-C802-4AAC-8F3C-C140D7219ABF}"/>
    <dgm:cxn modelId="{A2E49E9F-9D1E-45D3-9A82-E976D64655BB}" type="presOf" srcId="{8E8EEF47-3AD6-44DF-9B7D-AEB0487D730D}" destId="{CA1AB715-E2B6-4958-96C3-B789D1907D30}" srcOrd="0" destOrd="0" presId="urn:microsoft.com/office/officeart/2005/8/layout/list1"/>
    <dgm:cxn modelId="{684822EB-E071-41A0-99E6-98F0C5EBAB5D}" type="presOf" srcId="{A3A731E1-C9B5-4333-ADAB-44338EC95D1C}" destId="{73D9FE0D-F9AD-4DFD-8686-CBBB450FD389}" srcOrd="0" destOrd="0" presId="urn:microsoft.com/office/officeart/2005/8/layout/list1"/>
    <dgm:cxn modelId="{790EBC88-E170-4AB0-B0AB-46943E0BBF69}" type="presParOf" srcId="{E1227E5D-74FA-45DF-956E-24E971545AA5}" destId="{679E80BF-F83A-4538-818A-7EF5EEED6362}" srcOrd="0" destOrd="0" presId="urn:microsoft.com/office/officeart/2005/8/layout/list1"/>
    <dgm:cxn modelId="{5B40CDA2-D3C4-4B9A-A5B2-5CA3731168E4}" type="presParOf" srcId="{679E80BF-F83A-4538-818A-7EF5EEED6362}" destId="{C69CC14E-EEDF-45D7-A3CA-A513DAC6784F}" srcOrd="0" destOrd="0" presId="urn:microsoft.com/office/officeart/2005/8/layout/list1"/>
    <dgm:cxn modelId="{2AA618C8-5A0F-4AD9-933E-5FF2287FF157}" type="presParOf" srcId="{679E80BF-F83A-4538-818A-7EF5EEED6362}" destId="{558828E2-AB79-4D5A-85CE-B0F7F0A8E05E}" srcOrd="1" destOrd="0" presId="urn:microsoft.com/office/officeart/2005/8/layout/list1"/>
    <dgm:cxn modelId="{9CE994F6-684A-4208-9E50-BC2EEF11C535}" type="presParOf" srcId="{E1227E5D-74FA-45DF-956E-24E971545AA5}" destId="{2AF1D3EC-E6F4-4016-87D9-F5C083503241}" srcOrd="1" destOrd="0" presId="urn:microsoft.com/office/officeart/2005/8/layout/list1"/>
    <dgm:cxn modelId="{6D990EB0-CE11-4ECA-8EF5-DE3C4D995FB6}" type="presParOf" srcId="{E1227E5D-74FA-45DF-956E-24E971545AA5}" destId="{96C04A39-7AC6-4475-8E76-6B9CD3BCE68C}" srcOrd="2" destOrd="0" presId="urn:microsoft.com/office/officeart/2005/8/layout/list1"/>
    <dgm:cxn modelId="{43A06A29-3C5C-4084-8A51-2E61A7F834DF}" type="presParOf" srcId="{E1227E5D-74FA-45DF-956E-24E971545AA5}" destId="{90FF2FE8-5256-47D2-97CF-696501F406A2}" srcOrd="3" destOrd="0" presId="urn:microsoft.com/office/officeart/2005/8/layout/list1"/>
    <dgm:cxn modelId="{60F0F8D5-1C23-4A2C-9C5A-F983084083B2}" type="presParOf" srcId="{E1227E5D-74FA-45DF-956E-24E971545AA5}" destId="{B941D713-A9B9-4037-9B83-C8A7744F8CAB}" srcOrd="4" destOrd="0" presId="urn:microsoft.com/office/officeart/2005/8/layout/list1"/>
    <dgm:cxn modelId="{C0624D55-88C7-4D52-9920-702C4D4147D9}" type="presParOf" srcId="{B941D713-A9B9-4037-9B83-C8A7744F8CAB}" destId="{2F008F19-5F38-4A84-9BB7-19E89A20CF96}" srcOrd="0" destOrd="0" presId="urn:microsoft.com/office/officeart/2005/8/layout/list1"/>
    <dgm:cxn modelId="{714419CF-4D52-4815-8AFE-E85DDFAA8254}" type="presParOf" srcId="{B941D713-A9B9-4037-9B83-C8A7744F8CAB}" destId="{B9F52607-8109-4FDE-AF2B-F9172BC15B08}" srcOrd="1" destOrd="0" presId="urn:microsoft.com/office/officeart/2005/8/layout/list1"/>
    <dgm:cxn modelId="{E39D3123-F301-4451-94C7-153EBCC00D59}" type="presParOf" srcId="{E1227E5D-74FA-45DF-956E-24E971545AA5}" destId="{CC81EA23-3A57-488D-AC79-6B9ED4373E78}" srcOrd="5" destOrd="0" presId="urn:microsoft.com/office/officeart/2005/8/layout/list1"/>
    <dgm:cxn modelId="{5B02FF58-77D7-4269-B2F1-EB1BC6238372}" type="presParOf" srcId="{E1227E5D-74FA-45DF-956E-24E971545AA5}" destId="{43ACE661-1262-4E2C-8B85-5122DC29A408}" srcOrd="6" destOrd="0" presId="urn:microsoft.com/office/officeart/2005/8/layout/list1"/>
    <dgm:cxn modelId="{C918C9EA-0005-47E6-9ED4-DC8064BFDC2C}" type="presParOf" srcId="{E1227E5D-74FA-45DF-956E-24E971545AA5}" destId="{2E72BC9A-9D82-4614-ABC2-6CE82B3613CF}" srcOrd="7" destOrd="0" presId="urn:microsoft.com/office/officeart/2005/8/layout/list1"/>
    <dgm:cxn modelId="{9019C08C-283B-453F-8702-53280562C893}" type="presParOf" srcId="{E1227E5D-74FA-45DF-956E-24E971545AA5}" destId="{C110C6E2-0AF6-4169-A8E5-A98DB79B8107}" srcOrd="8" destOrd="0" presId="urn:microsoft.com/office/officeart/2005/8/layout/list1"/>
    <dgm:cxn modelId="{7BE8284C-1F5F-4E62-A6EE-9D140D473F13}" type="presParOf" srcId="{C110C6E2-0AF6-4169-A8E5-A98DB79B8107}" destId="{4A7F828B-02F0-4E99-8943-48A3369391F4}" srcOrd="0" destOrd="0" presId="urn:microsoft.com/office/officeart/2005/8/layout/list1"/>
    <dgm:cxn modelId="{72C3C59A-1C8D-463C-B0B0-6514651D8FFB}" type="presParOf" srcId="{C110C6E2-0AF6-4169-A8E5-A98DB79B8107}" destId="{EBA52B7E-B8C5-4A16-BC78-24DC6D0E7F4E}" srcOrd="1" destOrd="0" presId="urn:microsoft.com/office/officeart/2005/8/layout/list1"/>
    <dgm:cxn modelId="{373CF99A-53E7-4375-BF7D-37FCB9E8640E}" type="presParOf" srcId="{E1227E5D-74FA-45DF-956E-24E971545AA5}" destId="{3FA1CAAF-AD02-44F7-BDA4-A7441CD17938}" srcOrd="9" destOrd="0" presId="urn:microsoft.com/office/officeart/2005/8/layout/list1"/>
    <dgm:cxn modelId="{A9B12756-77CD-4B7B-B93C-89B9D917FBA0}" type="presParOf" srcId="{E1227E5D-74FA-45DF-956E-24E971545AA5}" destId="{5270F3D6-F9AC-4EA2-9955-078BFDBEE63E}" srcOrd="10" destOrd="0" presId="urn:microsoft.com/office/officeart/2005/8/layout/list1"/>
    <dgm:cxn modelId="{7878052A-A757-4FCC-BC21-76D8C399ED9B}" type="presParOf" srcId="{E1227E5D-74FA-45DF-956E-24E971545AA5}" destId="{6271E114-0B47-4B6F-A678-734D429C879F}" srcOrd="11" destOrd="0" presId="urn:microsoft.com/office/officeart/2005/8/layout/list1"/>
    <dgm:cxn modelId="{893618C9-38E2-4254-986D-103958CE24AF}" type="presParOf" srcId="{E1227E5D-74FA-45DF-956E-24E971545AA5}" destId="{CAADDCC9-297E-4C7E-B62E-C4F14F64D26B}" srcOrd="12" destOrd="0" presId="urn:microsoft.com/office/officeart/2005/8/layout/list1"/>
    <dgm:cxn modelId="{FB3BD242-1141-45A6-96AE-BC2FCCADD30D}" type="presParOf" srcId="{CAADDCC9-297E-4C7E-B62E-C4F14F64D26B}" destId="{578AC7A2-AB1D-45E8-AE86-7B524EAFC7A2}" srcOrd="0" destOrd="0" presId="urn:microsoft.com/office/officeart/2005/8/layout/list1"/>
    <dgm:cxn modelId="{CBDC9B2B-AB2A-4F86-BFA8-F43A43D7D502}" type="presParOf" srcId="{CAADDCC9-297E-4C7E-B62E-C4F14F64D26B}" destId="{F0F4E7F9-91EE-47C4-B0BF-CCCB8EB67742}" srcOrd="1" destOrd="0" presId="urn:microsoft.com/office/officeart/2005/8/layout/list1"/>
    <dgm:cxn modelId="{EF3FACCA-96E7-4612-AD12-51F5DFE7EDBF}" type="presParOf" srcId="{E1227E5D-74FA-45DF-956E-24E971545AA5}" destId="{F5D30552-257A-4EC1-906A-61A3E80255C3}" srcOrd="13" destOrd="0" presId="urn:microsoft.com/office/officeart/2005/8/layout/list1"/>
    <dgm:cxn modelId="{3B94DE1D-681C-4EB6-810D-4C32D4256820}" type="presParOf" srcId="{E1227E5D-74FA-45DF-956E-24E971545AA5}" destId="{CA1AB715-E2B6-4958-96C3-B789D1907D30}" srcOrd="14" destOrd="0" presId="urn:microsoft.com/office/officeart/2005/8/layout/list1"/>
    <dgm:cxn modelId="{36172092-B48B-40A0-A6E1-F300C683A694}" type="presParOf" srcId="{E1227E5D-74FA-45DF-956E-24E971545AA5}" destId="{3A135211-BC9F-4223-B0BA-3FA6FD268578}" srcOrd="15" destOrd="0" presId="urn:microsoft.com/office/officeart/2005/8/layout/list1"/>
    <dgm:cxn modelId="{9DABDFE9-B9E2-4AFF-BC5B-A4925A7CFC58}" type="presParOf" srcId="{E1227E5D-74FA-45DF-956E-24E971545AA5}" destId="{B1A3ADBE-2BA3-4D4F-A191-3D7A8A02EDFD}" srcOrd="16" destOrd="0" presId="urn:microsoft.com/office/officeart/2005/8/layout/list1"/>
    <dgm:cxn modelId="{25261DD9-6620-4284-B00B-B6D1D986989E}" type="presParOf" srcId="{B1A3ADBE-2BA3-4D4F-A191-3D7A8A02EDFD}" destId="{73D9FE0D-F9AD-4DFD-8686-CBBB450FD389}" srcOrd="0" destOrd="0" presId="urn:microsoft.com/office/officeart/2005/8/layout/list1"/>
    <dgm:cxn modelId="{7B6F1620-2994-4F48-A51D-AF3A26622421}" type="presParOf" srcId="{B1A3ADBE-2BA3-4D4F-A191-3D7A8A02EDFD}" destId="{D3440B12-B6F3-4A50-8771-981A3EAFE5F2}" srcOrd="1" destOrd="0" presId="urn:microsoft.com/office/officeart/2005/8/layout/list1"/>
    <dgm:cxn modelId="{FA8AC789-31AE-4C36-BEE8-7389EE693646}" type="presParOf" srcId="{E1227E5D-74FA-45DF-956E-24E971545AA5}" destId="{E0C70C0C-5916-4916-9083-D3A19A71E4E7}" srcOrd="17" destOrd="0" presId="urn:microsoft.com/office/officeart/2005/8/layout/list1"/>
    <dgm:cxn modelId="{8B0A38B3-9482-426D-8C93-CB37E9F45846}" type="presParOf" srcId="{E1227E5D-74FA-45DF-956E-24E971545AA5}" destId="{6592D39F-95AD-4198-911B-799136480F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4A39-7AC6-4475-8E76-6B9CD3BCE68C}">
      <dsp:nvSpPr>
        <dsp:cNvPr id="0" name=""/>
        <dsp:cNvSpPr/>
      </dsp:nvSpPr>
      <dsp:spPr>
        <a:xfrm>
          <a:off x="0" y="272321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隨機產生一個</a:t>
          </a:r>
          <a:r>
            <a:rPr lang="en-US" altLang="zh-TW" sz="1300" kern="1200" dirty="0" smtClean="0"/>
            <a:t>0~1</a:t>
          </a:r>
          <a:r>
            <a:rPr lang="zh-TW" altLang="en-US" sz="1300" kern="1200" dirty="0" smtClean="0"/>
            <a:t>之間的數</a:t>
          </a:r>
          <a:endParaRPr lang="zh-TW" altLang="en-US" sz="1300" kern="1200" dirty="0"/>
        </a:p>
      </dsp:txBody>
      <dsp:txXfrm>
        <a:off x="0" y="272321"/>
        <a:ext cx="7080448" cy="563062"/>
      </dsp:txXfrm>
    </dsp:sp>
    <dsp:sp modelId="{558828E2-AB79-4D5A-85CE-B0F7F0A8E05E}">
      <dsp:nvSpPr>
        <dsp:cNvPr id="0" name=""/>
        <dsp:cNvSpPr/>
      </dsp:nvSpPr>
      <dsp:spPr>
        <a:xfrm>
          <a:off x="360040" y="7910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b="1" kern="1200" dirty="0" err="1" smtClean="0"/>
            <a:t>Math.random</a:t>
          </a:r>
          <a:r>
            <a:rPr lang="en-US" altLang="zh-TW" sz="1300" b="1" kern="1200" dirty="0" smtClean="0"/>
            <a:t>()</a:t>
          </a:r>
          <a:r>
            <a:rPr lang="en-US" altLang="zh-TW" sz="1300" kern="1200" dirty="0" smtClean="0"/>
            <a:t>;</a:t>
          </a:r>
          <a:endParaRPr lang="zh-TW" altLang="en-US" sz="1300" kern="1200" dirty="0"/>
        </a:p>
      </dsp:txBody>
      <dsp:txXfrm>
        <a:off x="378774" y="26644"/>
        <a:ext cx="4918845" cy="346292"/>
      </dsp:txXfrm>
    </dsp:sp>
    <dsp:sp modelId="{43ACE661-1262-4E2C-8B85-5122DC29A408}">
      <dsp:nvSpPr>
        <dsp:cNvPr id="0" name=""/>
        <dsp:cNvSpPr/>
      </dsp:nvSpPr>
      <dsp:spPr>
        <a:xfrm>
          <a:off x="0" y="1097463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201768"/>
              <a:satOff val="-796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隨機產生一個</a:t>
          </a:r>
          <a:r>
            <a:rPr lang="en-US" altLang="zh-TW" sz="1300" kern="1200" dirty="0" smtClean="0"/>
            <a:t>0~n</a:t>
          </a:r>
          <a:r>
            <a:rPr lang="zh-TW" altLang="en-US" sz="1300" kern="1200" dirty="0" smtClean="0"/>
            <a:t>之間的數</a:t>
          </a:r>
          <a:endParaRPr lang="zh-TW" altLang="en-US" sz="1300" kern="1200" dirty="0"/>
        </a:p>
      </dsp:txBody>
      <dsp:txXfrm>
        <a:off x="0" y="1097463"/>
        <a:ext cx="7080448" cy="563062"/>
      </dsp:txXfrm>
    </dsp:sp>
    <dsp:sp modelId="{B9F52607-8109-4FDE-AF2B-F9172BC15B08}">
      <dsp:nvSpPr>
        <dsp:cNvPr id="0" name=""/>
        <dsp:cNvSpPr/>
      </dsp:nvSpPr>
      <dsp:spPr>
        <a:xfrm>
          <a:off x="354022" y="905583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-2201768"/>
                <a:satOff val="-796"/>
                <a:lumOff val="34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2201768"/>
                <a:satOff val="-796"/>
                <a:lumOff val="34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err="1" smtClean="0"/>
            <a:t>Math.random</a:t>
          </a:r>
          <a:r>
            <a:rPr lang="en-US" altLang="en-US" sz="1300" b="1" kern="1200" dirty="0" smtClean="0"/>
            <a:t>() * n</a:t>
          </a:r>
          <a:endParaRPr lang="zh-TW" altLang="en-US" sz="1300" b="1" kern="1200" dirty="0"/>
        </a:p>
      </dsp:txBody>
      <dsp:txXfrm>
        <a:off x="372756" y="924317"/>
        <a:ext cx="4918845" cy="346292"/>
      </dsp:txXfrm>
    </dsp:sp>
    <dsp:sp modelId="{5270F3D6-F9AC-4EA2-9955-078BFDBEE63E}">
      <dsp:nvSpPr>
        <dsp:cNvPr id="0" name=""/>
        <dsp:cNvSpPr/>
      </dsp:nvSpPr>
      <dsp:spPr>
        <a:xfrm>
          <a:off x="0" y="1922606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4403536"/>
              <a:satOff val="-1592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找最小值</a:t>
          </a:r>
          <a:r>
            <a:rPr lang="en-US" altLang="zh-TW" sz="1300" kern="1200" dirty="0" smtClean="0"/>
            <a:t>,</a:t>
          </a:r>
          <a:r>
            <a:rPr lang="zh-TW" altLang="en-US" sz="1300" kern="1200" dirty="0" smtClean="0"/>
            <a:t>此例最小值為</a:t>
          </a:r>
          <a:r>
            <a:rPr lang="en-US" altLang="zh-TW" sz="1300" kern="1200" dirty="0" smtClean="0"/>
            <a:t>-8</a:t>
          </a:r>
          <a:endParaRPr lang="zh-TW" altLang="en-US" sz="1300" kern="1200" dirty="0"/>
        </a:p>
      </dsp:txBody>
      <dsp:txXfrm>
        <a:off x="0" y="1922606"/>
        <a:ext cx="7080448" cy="563062"/>
      </dsp:txXfrm>
    </dsp:sp>
    <dsp:sp modelId="{EBA52B7E-B8C5-4A16-BC78-24DC6D0E7F4E}">
      <dsp:nvSpPr>
        <dsp:cNvPr id="0" name=""/>
        <dsp:cNvSpPr/>
      </dsp:nvSpPr>
      <dsp:spPr>
        <a:xfrm>
          <a:off x="360040" y="1770142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-4403536"/>
                <a:satOff val="-1592"/>
                <a:lumOff val="68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4403536"/>
                <a:satOff val="-1592"/>
                <a:lumOff val="68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300" b="1" i="0" kern="1200" dirty="0" smtClean="0"/>
            <a:t>Math.min(0, 150, 30, 20, -8);</a:t>
          </a:r>
          <a:endParaRPr lang="zh-TW" altLang="en-US" sz="1300" b="1" kern="1200" dirty="0"/>
        </a:p>
      </dsp:txBody>
      <dsp:txXfrm>
        <a:off x="378774" y="1788876"/>
        <a:ext cx="4918845" cy="346292"/>
      </dsp:txXfrm>
    </dsp:sp>
    <dsp:sp modelId="{CA1AB715-E2B6-4958-96C3-B789D1907D30}">
      <dsp:nvSpPr>
        <dsp:cNvPr id="0" name=""/>
        <dsp:cNvSpPr/>
      </dsp:nvSpPr>
      <dsp:spPr>
        <a:xfrm>
          <a:off x="0" y="2747748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6605304"/>
              <a:satOff val="-2388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找最大值</a:t>
          </a:r>
          <a:r>
            <a:rPr lang="en-US" altLang="zh-TW" sz="1300" kern="1200" dirty="0" smtClean="0"/>
            <a:t>,</a:t>
          </a:r>
          <a:r>
            <a:rPr lang="zh-TW" altLang="en-US" sz="1300" kern="1200" dirty="0" smtClean="0"/>
            <a:t>此例最大值為</a:t>
          </a:r>
          <a:r>
            <a:rPr lang="en-US" altLang="zh-TW" sz="1300" kern="1200" dirty="0" smtClean="0"/>
            <a:t>150</a:t>
          </a:r>
          <a:endParaRPr lang="zh-TW" altLang="en-US" sz="1300" kern="1200" dirty="0"/>
        </a:p>
      </dsp:txBody>
      <dsp:txXfrm>
        <a:off x="0" y="2747748"/>
        <a:ext cx="7080448" cy="563062"/>
      </dsp:txXfrm>
    </dsp:sp>
    <dsp:sp modelId="{F0F4E7F9-91EE-47C4-B0BF-CCCB8EB67742}">
      <dsp:nvSpPr>
        <dsp:cNvPr id="0" name=""/>
        <dsp:cNvSpPr/>
      </dsp:nvSpPr>
      <dsp:spPr>
        <a:xfrm>
          <a:off x="360040" y="2582413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-6605304"/>
                <a:satOff val="-2388"/>
                <a:lumOff val="103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6605304"/>
                <a:satOff val="-2388"/>
                <a:lumOff val="103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err="1" smtClean="0"/>
            <a:t>Math.max</a:t>
          </a:r>
          <a:r>
            <a:rPr lang="en-US" sz="1300" b="1" i="0" kern="1200" dirty="0" smtClean="0"/>
            <a:t>(0, 150, 30, 20, -8);</a:t>
          </a:r>
          <a:endParaRPr lang="zh-TW" altLang="en-US" sz="1300" b="1" kern="1200" dirty="0"/>
        </a:p>
      </dsp:txBody>
      <dsp:txXfrm>
        <a:off x="378774" y="2601147"/>
        <a:ext cx="4918845" cy="346292"/>
      </dsp:txXfrm>
    </dsp:sp>
    <dsp:sp modelId="{6592D39F-95AD-4198-911B-799136480F0E}">
      <dsp:nvSpPr>
        <dsp:cNvPr id="0" name=""/>
        <dsp:cNvSpPr/>
      </dsp:nvSpPr>
      <dsp:spPr>
        <a:xfrm>
          <a:off x="0" y="3839172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8807072"/>
              <a:satOff val="-3184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四捨五入</a:t>
          </a:r>
          <a:r>
            <a:rPr lang="en-US" altLang="zh-TW" sz="1300" kern="1200" dirty="0" smtClean="0"/>
            <a:t>,</a:t>
          </a:r>
          <a:r>
            <a:rPr lang="zh-TW" altLang="en-US" sz="1300" kern="1200" dirty="0" smtClean="0"/>
            <a:t>此例答案一個為</a:t>
          </a:r>
          <a:r>
            <a:rPr lang="en-US" altLang="zh-TW" sz="1300" kern="1200" dirty="0" smtClean="0"/>
            <a:t>5,</a:t>
          </a:r>
          <a:r>
            <a:rPr lang="zh-TW" altLang="en-US" sz="1300" kern="1200" dirty="0" smtClean="0"/>
            <a:t>一個為</a:t>
          </a:r>
          <a:r>
            <a:rPr lang="en-US" altLang="zh-TW" sz="1300" kern="1200" dirty="0" smtClean="0"/>
            <a:t>4</a:t>
          </a:r>
          <a:endParaRPr lang="zh-TW" altLang="en-US" sz="1300" kern="1200" dirty="0"/>
        </a:p>
      </dsp:txBody>
      <dsp:txXfrm>
        <a:off x="0" y="3839172"/>
        <a:ext cx="7080448" cy="563062"/>
      </dsp:txXfrm>
    </dsp:sp>
    <dsp:sp modelId="{D3440B12-B6F3-4A50-8771-981A3EAFE5F2}">
      <dsp:nvSpPr>
        <dsp:cNvPr id="0" name=""/>
        <dsp:cNvSpPr/>
      </dsp:nvSpPr>
      <dsp:spPr>
        <a:xfrm>
          <a:off x="360040" y="3394684"/>
          <a:ext cx="4956313" cy="631860"/>
        </a:xfrm>
        <a:prstGeom prst="roundRect">
          <a:avLst/>
        </a:prstGeom>
        <a:gradFill rotWithShape="0">
          <a:gsLst>
            <a:gs pos="0">
              <a:schemeClr val="accent3">
                <a:hueOff val="-8807072"/>
                <a:satOff val="-3184"/>
                <a:lumOff val="137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8807072"/>
                <a:satOff val="-3184"/>
                <a:lumOff val="137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err="1" smtClean="0"/>
            <a:t>Math.round</a:t>
          </a:r>
          <a:r>
            <a:rPr lang="en-US" sz="1300" b="1" i="0" kern="1200" dirty="0" smtClean="0"/>
            <a:t>(4.7);            </a:t>
          </a:r>
          <a:br>
            <a:rPr lang="en-US" sz="1300" b="1" i="0" kern="1200" dirty="0" smtClean="0"/>
          </a:br>
          <a:r>
            <a:rPr lang="en-US" sz="1300" b="1" i="0" kern="1200" dirty="0" err="1" smtClean="0"/>
            <a:t>Math.round</a:t>
          </a:r>
          <a:r>
            <a:rPr lang="en-US" sz="1300" b="1" i="0" kern="1200" dirty="0" smtClean="0"/>
            <a:t>(4.4); </a:t>
          </a:r>
          <a:r>
            <a:rPr lang="en-US" sz="1300" b="0" i="0" kern="1200" dirty="0" smtClean="0"/>
            <a:t> </a:t>
          </a:r>
          <a:endParaRPr lang="zh-TW" altLang="en-US" sz="1300" kern="1200" dirty="0"/>
        </a:p>
      </dsp:txBody>
      <dsp:txXfrm>
        <a:off x="390885" y="3425529"/>
        <a:ext cx="4894623" cy="57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29EEB-F5BA-8F4C-8072-A9BDA7CCB761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E115A-5F09-C246-8FEF-D55D5B22FF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4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645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54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3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3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32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1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6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27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3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0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80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0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8EBAD6C-3BDE-0C40-A204-1B866FB68EF4}" type="datetimeFigureOut">
              <a:rPr kumimoji="1" lang="zh-TW" altLang="en-US" smtClean="0"/>
              <a:t>2020/2/14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190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while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reak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2718/W1/tree/master/JS_Bas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First_steps/Ma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Equality_comparisons_and_sameness#Loose_equality_us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0D6647C-C06E-9645-9A0A-FDBB4976E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000" dirty="0"/>
              <a:t>JavaScript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sz="4000" dirty="0" smtClean="0"/>
              <a:t>if &amp;</a:t>
            </a:r>
            <a:r>
              <a:rPr kumimoji="1" lang="zh-TW" altLang="en-US" sz="4000" dirty="0" smtClean="0"/>
              <a:t>運算子</a:t>
            </a:r>
            <a:r>
              <a:rPr kumimoji="1" lang="en-US" altLang="zh-TW" sz="4000" dirty="0" smtClean="0"/>
              <a:t>&amp;</a:t>
            </a:r>
            <a:r>
              <a:rPr kumimoji="1" lang="zh-TW" altLang="en-US" sz="4000" dirty="0" smtClean="0"/>
              <a:t>迴圈</a:t>
            </a:r>
            <a:endParaRPr kumimoji="1"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22D22EF-0984-F749-9A04-6FD3F3C13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By </a:t>
            </a:r>
            <a:r>
              <a:rPr kumimoji="1" lang="en-US" altLang="zh-TW" dirty="0" err="1"/>
              <a:t>Yuting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22709" y="64113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2020/2/19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65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迴圈介紹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4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loop-</a:t>
            </a:r>
            <a:r>
              <a:rPr lang="zh-TW" altLang="en-US" dirty="0" smtClean="0"/>
              <a:t>重複執行指令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463538"/>
            <a:ext cx="7796540" cy="488471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 smtClean="0"/>
              <a:t>100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sum,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sum = 0;</a:t>
            </a:r>
          </a:p>
          <a:p>
            <a:pPr marL="0" indent="0">
              <a:buNone/>
            </a:pPr>
            <a:r>
              <a:rPr lang="en-US" altLang="zh-TW" dirty="0"/>
              <a:t>for(</a:t>
            </a:r>
            <a:r>
              <a:rPr lang="en-US" altLang="zh-TW" dirty="0" err="1"/>
              <a:t>i</a:t>
            </a:r>
            <a:r>
              <a:rPr lang="en-US" altLang="zh-TW" dirty="0"/>
              <a:t>=1;i&lt;=100;i++)</a:t>
            </a:r>
          </a:p>
          <a:p>
            <a:pPr marL="0" indent="0">
              <a:buNone/>
            </a:pPr>
            <a:r>
              <a:rPr lang="en-US" altLang="zh-TW" dirty="0"/>
              <a:t>  {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sum </a:t>
            </a:r>
            <a:r>
              <a:rPr lang="en-US" altLang="zh-TW" dirty="0"/>
              <a:t>= sum +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alert(sum); </a:t>
            </a:r>
            <a:r>
              <a:rPr lang="en-US" altLang="zh-TW" dirty="0" smtClean="0"/>
              <a:t>	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18192" y="2052314"/>
            <a:ext cx="481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初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始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值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邏輯條件判斷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改變設定條件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重複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執行的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指令集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1075" y="6342259"/>
            <a:ext cx="485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https://www.w3schools.com/js/js_loop_for.asp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5761075" y="3302734"/>
            <a:ext cx="5390401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counter = 0;</a:t>
            </a:r>
          </a:p>
          <a:p>
            <a:r>
              <a:rPr lang="en-US" altLang="zh-TW" dirty="0"/>
              <a:t>for (;;) {</a:t>
            </a:r>
          </a:p>
          <a:p>
            <a:r>
              <a:rPr lang="en-US" altLang="zh-TW" dirty="0"/>
              <a:t>    counter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</a:t>
            </a:r>
            <a:r>
              <a:rPr lang="en-US" altLang="zh-TW" dirty="0"/>
              <a:t> += 1;</a:t>
            </a:r>
          </a:p>
          <a:p>
            <a:r>
              <a:rPr lang="en-US" altLang="zh-TW" dirty="0"/>
              <a:t>    if (</a:t>
            </a:r>
            <a:r>
              <a:rPr lang="en-US" altLang="zh-TW" dirty="0" err="1"/>
              <a:t>i</a:t>
            </a:r>
            <a:r>
              <a:rPr lang="en-US" altLang="zh-TW" dirty="0"/>
              <a:t> &gt;= 5) {</a:t>
            </a:r>
          </a:p>
          <a:p>
            <a:r>
              <a:rPr lang="en-US" altLang="zh-TW" dirty="0"/>
              <a:t>        // </a:t>
            </a:r>
            <a:r>
              <a:rPr lang="zh-TW" altLang="en-US" dirty="0" smtClean="0"/>
              <a:t>沒用 </a:t>
            </a:r>
            <a:r>
              <a:rPr lang="en-US" altLang="zh-TW" dirty="0"/>
              <a:t>break </a:t>
            </a:r>
            <a:r>
              <a:rPr lang="zh-TW" altLang="en-US" dirty="0"/>
              <a:t>跳出 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zh-TW" altLang="en-US" dirty="0" smtClean="0"/>
              <a:t>，程式會無窮</a:t>
            </a:r>
            <a:r>
              <a:rPr lang="zh-TW" altLang="en-US" dirty="0"/>
              <a:t>迴圈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	break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17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&lt;h2&gt;JavaScript While Loop&lt;/h2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&lt;p id="demo"&gt;&lt;/p&gt;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text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while (</a:t>
            </a:r>
            <a:r>
              <a:rPr lang="en-US" altLang="zh-TW" dirty="0" err="1"/>
              <a:t>i</a:t>
            </a:r>
            <a:r>
              <a:rPr lang="en-US" altLang="zh-TW" dirty="0"/>
              <a:t> &lt; 10)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text += "&lt;</a:t>
            </a:r>
            <a:r>
              <a:rPr lang="en-US" altLang="zh-TW" dirty="0" err="1"/>
              <a:t>br</a:t>
            </a:r>
            <a:r>
              <a:rPr lang="en-US" altLang="zh-TW" dirty="0"/>
              <a:t>&gt;The number is " +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i</a:t>
            </a:r>
            <a:r>
              <a:rPr lang="en-US" altLang="zh-TW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innerHTML</a:t>
            </a:r>
            <a:r>
              <a:rPr lang="en-US" altLang="zh-TW" dirty="0"/>
              <a:t> = 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&lt;/script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4" name="矩形 3">
            <a:hlinkClick r:id="rId2"/>
          </p:cNvPr>
          <p:cNvSpPr/>
          <p:nvPr/>
        </p:nvSpPr>
        <p:spPr>
          <a:xfrm>
            <a:off x="2773599" y="6223923"/>
            <a:ext cx="512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https://www.w3schools.com/js/js_loop_while.asp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11614" y="3946636"/>
            <a:ext cx="481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符合改變條件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重複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執行的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指令集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8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 &amp; Continue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808" y="2051071"/>
            <a:ext cx="60960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4488" indent="-344488" defTabSz="9144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zh-TW" sz="1900" dirty="0" smtClean="0">
                <a:solidFill>
                  <a:schemeClr val="tx2">
                    <a:lumMod val="75000"/>
                  </a:schemeClr>
                </a:solidFill>
              </a:rPr>
              <a:t>Break : </a:t>
            </a:r>
            <a:r>
              <a:rPr lang="zh-TW" altLang="en-US" sz="1900" dirty="0" smtClean="0">
                <a:solidFill>
                  <a:schemeClr val="tx2">
                    <a:lumMod val="75000"/>
                  </a:schemeClr>
                </a:solidFill>
              </a:rPr>
              <a:t>符合條件跳出執行</a:t>
            </a:r>
            <a:endParaRPr lang="en-US" altLang="zh-TW" sz="19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if (</a:t>
            </a:r>
            <a:r>
              <a:rPr lang="en-US" altLang="zh-TW" dirty="0" err="1"/>
              <a:t>i</a:t>
            </a:r>
            <a:r>
              <a:rPr lang="en-US" altLang="zh-TW" dirty="0"/>
              <a:t> === 3) { break; }</a:t>
            </a:r>
          </a:p>
          <a:p>
            <a:r>
              <a:rPr lang="en-US" altLang="zh-TW" dirty="0"/>
              <a:t>  text += "The number is " + </a:t>
            </a:r>
            <a:r>
              <a:rPr lang="en-US" altLang="zh-TW" dirty="0" err="1"/>
              <a:t>i</a:t>
            </a:r>
            <a:r>
              <a:rPr lang="en-US" altLang="zh-TW" dirty="0"/>
              <a:t> + "&lt;</a:t>
            </a:r>
            <a:r>
              <a:rPr lang="en-US" altLang="zh-TW" dirty="0" err="1"/>
              <a:t>br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1808" y="4310795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4488" indent="-344488" defTabSz="9144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zh-TW" sz="1900" dirty="0" smtClean="0">
                <a:solidFill>
                  <a:schemeClr val="tx2">
                    <a:lumMod val="75000"/>
                  </a:schemeClr>
                </a:solidFill>
              </a:rPr>
              <a:t>Continue</a:t>
            </a:r>
            <a:r>
              <a:rPr lang="en-US" altLang="zh-TW" sz="19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zh-TW" altLang="en-US" sz="1900" dirty="0" smtClean="0">
                <a:solidFill>
                  <a:schemeClr val="tx2">
                    <a:lumMod val="75000"/>
                  </a:schemeClr>
                </a:solidFill>
              </a:rPr>
              <a:t>符合條件繼續執行</a:t>
            </a:r>
            <a:endParaRPr lang="en-US" altLang="zh-TW" sz="19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if (</a:t>
            </a:r>
            <a:r>
              <a:rPr lang="en-US" altLang="zh-TW" dirty="0" err="1"/>
              <a:t>i</a:t>
            </a:r>
            <a:r>
              <a:rPr lang="en-US" altLang="zh-TW" dirty="0"/>
              <a:t> === 3) { continue; }</a:t>
            </a:r>
          </a:p>
          <a:p>
            <a:r>
              <a:rPr lang="en-US" altLang="zh-TW" dirty="0"/>
              <a:t>  text += "The number is " + </a:t>
            </a:r>
            <a:r>
              <a:rPr lang="en-US" altLang="zh-TW" dirty="0" err="1"/>
              <a:t>i</a:t>
            </a:r>
            <a:r>
              <a:rPr lang="en-US" altLang="zh-TW" dirty="0"/>
              <a:t> + "&lt;</a:t>
            </a:r>
            <a:r>
              <a:rPr lang="en-US" altLang="zh-TW" dirty="0" err="1"/>
              <a:t>br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1808" y="6313355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https://www.w3schools.com/js/js_break.asp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51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195746"/>
            <a:ext cx="7958331" cy="1077229"/>
          </a:xfrm>
        </p:spPr>
        <p:txBody>
          <a:bodyPr/>
          <a:lstStyle/>
          <a:p>
            <a:r>
              <a:rPr lang="en-US" altLang="zh-TW" dirty="0" err="1" smtClean="0"/>
              <a:t>Switch..Case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7366" y="475769"/>
            <a:ext cx="676866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&lt;script&gt;</a:t>
            </a:r>
          </a:p>
          <a:p>
            <a:r>
              <a:rPr lang="en-US" altLang="zh-TW" sz="1600" dirty="0" err="1"/>
              <a:t>var</a:t>
            </a:r>
            <a:r>
              <a:rPr lang="en-US" altLang="zh-TW" sz="1600" dirty="0"/>
              <a:t> day;</a:t>
            </a:r>
          </a:p>
          <a:p>
            <a:r>
              <a:rPr lang="en-US" altLang="zh-TW" sz="1600" dirty="0"/>
              <a:t>switch (new Date().</a:t>
            </a:r>
            <a:r>
              <a:rPr lang="en-US" altLang="zh-TW" sz="1600" dirty="0" err="1"/>
              <a:t>getDay</a:t>
            </a:r>
            <a:r>
              <a:rPr lang="en-US" altLang="zh-TW" sz="1600" dirty="0"/>
              <a:t>()) {</a:t>
            </a:r>
          </a:p>
          <a:p>
            <a:r>
              <a:rPr lang="en-US" altLang="zh-TW" sz="1600" dirty="0"/>
              <a:t>  case 0:</a:t>
            </a:r>
          </a:p>
          <a:p>
            <a:r>
              <a:rPr lang="en-US" altLang="zh-TW" sz="1600" dirty="0"/>
              <a:t>    day = "Sunday";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1:</a:t>
            </a:r>
          </a:p>
          <a:p>
            <a:r>
              <a:rPr lang="en-US" altLang="zh-TW" sz="1600" dirty="0"/>
              <a:t>    day = "Monday";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2:</a:t>
            </a:r>
          </a:p>
          <a:p>
            <a:r>
              <a:rPr lang="en-US" altLang="zh-TW" sz="1600" dirty="0"/>
              <a:t>    day = "Tuesday";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3:</a:t>
            </a:r>
          </a:p>
          <a:p>
            <a:r>
              <a:rPr lang="en-US" altLang="zh-TW" sz="1600" dirty="0"/>
              <a:t>    day = "Wednesday";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4:</a:t>
            </a:r>
          </a:p>
          <a:p>
            <a:r>
              <a:rPr lang="en-US" altLang="zh-TW" sz="1600" dirty="0"/>
              <a:t>    day = "Thursday";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5:</a:t>
            </a:r>
          </a:p>
          <a:p>
            <a:r>
              <a:rPr lang="en-US" altLang="zh-TW" sz="1600" dirty="0"/>
              <a:t>    day = "Friday";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 6:</a:t>
            </a:r>
          </a:p>
          <a:p>
            <a:r>
              <a:rPr lang="en-US" altLang="zh-TW" sz="1600" dirty="0"/>
              <a:t>    day = "Saturday";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 err="1"/>
              <a:t>document.getElementById</a:t>
            </a:r>
            <a:r>
              <a:rPr lang="en-US" altLang="zh-TW" sz="1600" dirty="0"/>
              <a:t>("demo").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"Today is " + day;</a:t>
            </a:r>
          </a:p>
          <a:p>
            <a:r>
              <a:rPr lang="en-US" altLang="zh-TW" sz="1600" dirty="0"/>
              <a:t>&lt;/script&gt;</a:t>
            </a:r>
          </a:p>
        </p:txBody>
      </p:sp>
      <p:sp>
        <p:nvSpPr>
          <p:cNvPr id="5" name="矩形 4"/>
          <p:cNvSpPr/>
          <p:nvPr/>
        </p:nvSpPr>
        <p:spPr>
          <a:xfrm>
            <a:off x="4771697" y="229165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switch(expression) {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case x: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// code block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break;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case y: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// code block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break;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default: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// code block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8269" y="5692581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https://www.w3schools.com/js/js_switch.asp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26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其他範例練習</a:t>
            </a:r>
            <a:endParaRPr lang="en-US" altLang="zh-TW" dirty="0" smtClean="0">
              <a:hlinkClick r:id="rId2"/>
            </a:endParaRPr>
          </a:p>
          <a:p>
            <a:pPr marL="450850" lvl="1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github.com/mos2718/W1/tree/master/JS_Basic</a:t>
            </a:r>
            <a:endParaRPr lang="en-US" altLang="zh-TW" smtClean="0"/>
          </a:p>
          <a:p>
            <a:pPr marL="450850" lvl="1" indent="0">
              <a:buNone/>
            </a:pPr>
            <a:endParaRPr lang="en-US" altLang="zh-TW"/>
          </a:p>
          <a:p>
            <a:pPr marL="450850" lvl="1" indent="0">
              <a:buNone/>
            </a:pPr>
            <a:endParaRPr lang="en-US" altLang="zh-TW" smtClean="0"/>
          </a:p>
          <a:p>
            <a:pPr marL="450850" lvl="1" indent="0">
              <a:buNone/>
            </a:pPr>
            <a:endParaRPr lang="en-US" altLang="zh-TW"/>
          </a:p>
          <a:p>
            <a:pPr marL="45085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30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條件判斷</a:t>
            </a:r>
            <a:r>
              <a:rPr lang="en-US" altLang="zh-TW" dirty="0"/>
              <a:t>--if -- 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if (</a:t>
            </a:r>
            <a:r>
              <a:rPr lang="zh-TW" altLang="en-US" dirty="0"/>
              <a:t>條件式一</a:t>
            </a:r>
            <a:r>
              <a:rPr lang="en-US" altLang="zh-TW" dirty="0"/>
              <a:t>) </a:t>
            </a:r>
            <a:br>
              <a:rPr lang="en-US" altLang="zh-TW" dirty="0"/>
            </a:br>
            <a:r>
              <a:rPr lang="en-US" altLang="zh-TW" dirty="0"/>
              <a:t>   </a:t>
            </a:r>
            <a:r>
              <a:rPr lang="en-US" altLang="zh-TW" dirty="0" smtClean="0"/>
              <a:t>{ </a:t>
            </a:r>
            <a:r>
              <a:rPr lang="zh-TW" altLang="en-US" dirty="0"/>
              <a:t>陳述句一</a:t>
            </a:r>
            <a:r>
              <a:rPr lang="en-US" altLang="zh-TW" dirty="0"/>
              <a:t>; 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else if(</a:t>
            </a:r>
            <a:r>
              <a:rPr lang="zh-TW" altLang="en-US" dirty="0"/>
              <a:t>條件式二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smtClean="0"/>
              <a:t> { </a:t>
            </a:r>
            <a:r>
              <a:rPr lang="zh-TW" altLang="en-US" dirty="0"/>
              <a:t>陳述句二</a:t>
            </a:r>
            <a:r>
              <a:rPr lang="en-US" altLang="zh-TW" dirty="0" smtClean="0"/>
              <a:t>;}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....</a:t>
            </a:r>
          </a:p>
          <a:p>
            <a:pPr marL="0" indent="0">
              <a:buNone/>
            </a:pPr>
            <a:r>
              <a:rPr lang="en-US" altLang="zh-TW" dirty="0"/>
              <a:t>else if(</a:t>
            </a:r>
            <a:r>
              <a:rPr lang="zh-TW" altLang="en-US" dirty="0"/>
              <a:t>條件式</a:t>
            </a:r>
            <a:r>
              <a:rPr lang="en-US" altLang="zh-TW" dirty="0"/>
              <a:t>n)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smtClean="0"/>
              <a:t>{ </a:t>
            </a:r>
            <a:r>
              <a:rPr lang="zh-TW" altLang="en-US" dirty="0"/>
              <a:t>陳述句</a:t>
            </a:r>
            <a:r>
              <a:rPr lang="en-US" altLang="zh-TW" dirty="0"/>
              <a:t>n</a:t>
            </a:r>
            <a:r>
              <a:rPr lang="en-US" altLang="zh-TW" dirty="0" smtClean="0"/>
              <a:t>;}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else </a:t>
            </a:r>
            <a:br>
              <a:rPr lang="en-US" altLang="zh-TW" dirty="0"/>
            </a:br>
            <a:r>
              <a:rPr lang="en-US" altLang="zh-TW" dirty="0"/>
              <a:t>   </a:t>
            </a:r>
            <a:r>
              <a:rPr lang="en-US" altLang="zh-TW" dirty="0" smtClean="0"/>
              <a:t>{ </a:t>
            </a:r>
            <a:r>
              <a:rPr lang="zh-TW" altLang="en-US" dirty="0"/>
              <a:t>陳述句</a:t>
            </a:r>
            <a:r>
              <a:rPr lang="en-US" altLang="zh-TW" dirty="0"/>
              <a:t>n+1</a:t>
            </a:r>
            <a:r>
              <a:rPr lang="en-US" altLang="zh-TW" dirty="0" smtClean="0"/>
              <a:t>;}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85792" y="3179436"/>
            <a:ext cx="4225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依序執行判斷條件是否符合</a:t>
            </a:r>
            <a:endParaRPr lang="en-US" altLang="zh-TW" dirty="0" smtClean="0"/>
          </a:p>
          <a:p>
            <a:r>
              <a:rPr lang="zh-TW" altLang="en-US" dirty="0" smtClean="0"/>
              <a:t>若符合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則會執行 </a:t>
            </a:r>
            <a:r>
              <a:rPr lang="en-US" altLang="zh-TW" dirty="0" smtClean="0"/>
              <a:t>{</a:t>
            </a:r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  <a:r>
              <a:rPr lang="zh-TW" altLang="en-US" dirty="0" smtClean="0"/>
              <a:t> 裡面的動作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chemeClr val="tx2">
                    <a:lumMod val="75000"/>
                  </a:schemeClr>
                </a:solidFill>
              </a:rPr>
              <a:t>若都不符合，則執行最後一個 </a:t>
            </a:r>
            <a:r>
              <a:rPr lang="en-US" altLang="zh-TW" b="1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zh-TW" altLang="en-US" b="1" dirty="0">
                <a:solidFill>
                  <a:schemeClr val="tx2">
                    <a:lumMod val="75000"/>
                  </a:schemeClr>
                </a:solidFill>
              </a:rPr>
              <a:t> 後的內容</a:t>
            </a:r>
            <a:endParaRPr lang="en-US" altLang="zh-TW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75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else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471448"/>
            <a:ext cx="7796540" cy="538655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a=30</a:t>
            </a:r>
            <a:r>
              <a:rPr lang="en-US" altLang="zh-TW" sz="24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/>
              <a:t>if(a&lt;18</a:t>
            </a:r>
            <a:r>
              <a:rPr lang="en-US" altLang="zh-TW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/>
              <a:t>(“</a:t>
            </a:r>
            <a:r>
              <a:rPr lang="zh-TW" altLang="en-US" dirty="0"/>
              <a:t>你</a:t>
            </a:r>
            <a:r>
              <a:rPr lang="zh-TW" altLang="en-US" dirty="0" smtClean="0"/>
              <a:t>是未成</a:t>
            </a:r>
            <a:r>
              <a:rPr lang="zh-TW" altLang="en-US" dirty="0"/>
              <a:t>年</a:t>
            </a:r>
            <a:r>
              <a:rPr lang="en-US" altLang="zh-TW" dirty="0" smtClean="0"/>
              <a:t>”);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/>
              <a:t>else if(a&lt;40&amp;&amp;a&gt;18){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你是少年郎</a:t>
            </a:r>
            <a:r>
              <a:rPr lang="en-US" altLang="zh-TW" dirty="0" smtClean="0"/>
              <a:t>”);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/>
              <a:t>else if(a&gt;40&amp;&amp;</a:t>
            </a:r>
            <a:r>
              <a:rPr lang="en-US" altLang="zh-TW" dirty="0" smtClean="0"/>
              <a:t>a=&lt;65){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你</a:t>
            </a:r>
            <a:r>
              <a:rPr lang="zh-TW" altLang="en-US" dirty="0"/>
              <a:t>是中年人</a:t>
            </a:r>
            <a:r>
              <a:rPr lang="en-US" altLang="zh-TW" dirty="0"/>
              <a:t>”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/>
              <a:t>else {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你</a:t>
            </a:r>
            <a:r>
              <a:rPr lang="zh-TW" altLang="en-US" dirty="0" smtClean="0"/>
              <a:t>是</a:t>
            </a:r>
            <a:r>
              <a:rPr lang="zh-TW" altLang="en-US" dirty="0"/>
              <a:t>老</a:t>
            </a:r>
            <a:r>
              <a:rPr lang="zh-TW" altLang="en-US" dirty="0" smtClean="0"/>
              <a:t>年人</a:t>
            </a:r>
            <a:r>
              <a:rPr lang="en-US" altLang="zh-TW" dirty="0"/>
              <a:t>”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8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算術運算子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39000"/>
              </p:ext>
            </p:extLst>
          </p:nvPr>
        </p:nvGraphicFramePr>
        <p:xfrm>
          <a:off x="2336800" y="1613051"/>
          <a:ext cx="8047422" cy="449901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5710"/>
                <a:gridCol w="3119238"/>
                <a:gridCol w="2682474"/>
              </a:tblGrid>
              <a:tr h="55208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簡化的運算子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賦值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57150" marB="57150" anchor="ctr"/>
                </a:tc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加法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+=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57150" marB="57150" anchor="ctr"/>
                </a:tc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減法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57150" marB="57150" anchor="ctr"/>
                </a:tc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乘法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57150" marB="57150" anchor="ctr"/>
                </a:tc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除法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57150" marB="57150" anchor="ctr"/>
                </a:tc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餘數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%=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= x % y</a:t>
                      </a:r>
                    </a:p>
                  </a:txBody>
                  <a:tcPr marL="76200" marR="76200" marT="57150" marB="5715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243945" y="6302011"/>
            <a:ext cx="7867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https://developer.mozilla.org/en-US/docs/Learn/JavaScript/First_steps/Math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1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25962"/>
              </p:ext>
            </p:extLst>
          </p:nvPr>
        </p:nvGraphicFramePr>
        <p:xfrm>
          <a:off x="2611808" y="1691427"/>
          <a:ext cx="8047422" cy="436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5710"/>
                <a:gridCol w="3119238"/>
                <a:gridCol w="2682474"/>
              </a:tblGrid>
              <a:tr h="48765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簡化的運算子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===</a:t>
                      </a:r>
                      <a:endParaRPr lang="zh-TW" altLang="en-US" dirty="0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嚴格等於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=== 2 + 4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/>
                        </a:rPr>
                        <a:t>!==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嚴格不等於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!== 2 + 3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等於</a:t>
                      </a:r>
                      <a:endParaRPr lang="en-US" altLang="zh-TW" dirty="0" smtClean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</a:rPr>
                        <a:t>5==5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小於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&lt; 6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大於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20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小於 或 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&lt;= 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35635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大於 或 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&gt;= 4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55325" y="6092368"/>
            <a:ext cx="9116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https://developer.mozilla.org/en-US/docs/Web/JavaScript/Equality_comparisons_and_sameness#Loose_equality_using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694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1653"/>
              </p:ext>
            </p:extLst>
          </p:nvPr>
        </p:nvGraphicFramePr>
        <p:xfrm>
          <a:off x="2336800" y="2380306"/>
          <a:ext cx="8530896" cy="303870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80628"/>
                <a:gridCol w="3306636"/>
                <a:gridCol w="2843632"/>
              </a:tblGrid>
              <a:tr h="552085"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運算子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例子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說明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578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&amp;&amp;(</a:t>
                      </a:r>
                      <a:r>
                        <a:rPr lang="zh-TW" altLang="en-US" dirty="0" smtClean="0"/>
                        <a:t>且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expr1</a:t>
                      </a:r>
                      <a:r>
                        <a:rPr lang="en-US" dirty="0"/>
                        <a:t> &amp;&amp; </a:t>
                      </a:r>
                      <a:r>
                        <a:rPr lang="en-US" dirty="0" smtClean="0"/>
                        <a:t>expr2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如果 </a:t>
                      </a:r>
                      <a:r>
                        <a:rPr lang="en-US"/>
                        <a:t>expr1 </a:t>
                      </a:r>
                      <a:r>
                        <a:rPr lang="zh-TW" altLang="en-US"/>
                        <a:t>和 </a:t>
                      </a:r>
                      <a:r>
                        <a:rPr lang="en-US"/>
                        <a:t>expr2 </a:t>
                      </a:r>
                      <a:r>
                        <a:rPr lang="zh-TW" altLang="en-US"/>
                        <a:t>都是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就會傳回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否則傳回 </a:t>
                      </a:r>
                      <a:r>
                        <a:rPr lang="en-US"/>
                        <a:t>false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578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||(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expr1</a:t>
                      </a:r>
                      <a:r>
                        <a:rPr lang="en-US" dirty="0"/>
                        <a:t> || </a:t>
                      </a:r>
                      <a:r>
                        <a:rPr lang="en-US" dirty="0" smtClean="0"/>
                        <a:t>expr2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或 </a:t>
                      </a:r>
                      <a:r>
                        <a:rPr lang="en-US" dirty="0"/>
                        <a:t>expr2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就會傳回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578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不為真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!expr1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就傳回 </a:t>
                      </a:r>
                      <a:r>
                        <a:rPr lang="en-US" dirty="0"/>
                        <a:t>false，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7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 Object Method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3599" y="6344886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https://www.w3schools.com/js/js_math.asp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450330349"/>
              </p:ext>
            </p:extLst>
          </p:nvPr>
        </p:nvGraphicFramePr>
        <p:xfrm>
          <a:off x="2773599" y="1717576"/>
          <a:ext cx="708044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398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加減乘除範例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11808" y="2011408"/>
            <a:ext cx="7958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"&gt;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one = 22;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two = 3;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add = one + two;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minus = one - two;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multiply = one * two;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divide = one/two;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("First No: = " + one + "&lt;</a:t>
            </a:r>
            <a:r>
              <a:rPr lang="en-US" altLang="zh-TW" dirty="0" err="1"/>
              <a:t>br</a:t>
            </a:r>
            <a:r>
              <a:rPr lang="en-US" altLang="zh-TW" dirty="0"/>
              <a:t> /&gt;Second No: = " + two + " &lt;</a:t>
            </a:r>
            <a:r>
              <a:rPr lang="en-US" altLang="zh-TW" dirty="0" err="1"/>
              <a:t>br</a:t>
            </a:r>
            <a:r>
              <a:rPr lang="en-US" altLang="zh-TW" dirty="0"/>
              <a:t> 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+ " + two + " = " + add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- " + two + " = " + minus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* " + two + " = " + multiply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/ " + two + " = " + divide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&lt;/script&gt;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48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計算機練習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猜數字</a:t>
            </a:r>
            <a:r>
              <a:rPr lang="zh-TW" altLang="en-US" dirty="0" smtClean="0"/>
              <a:t>遊戲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208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麥迪遜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{142016CD-3B70-0F45-AC33-7043A3F36280}tf16401378</Template>
  <TotalTime>836</TotalTime>
  <Words>811</Words>
  <Application>Microsoft Office PowerPoint</Application>
  <PresentationFormat>寬螢幕</PresentationFormat>
  <Paragraphs>228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Arial</vt:lpstr>
      <vt:lpstr>Calibri</vt:lpstr>
      <vt:lpstr>MS Shell Dlg 2</vt:lpstr>
      <vt:lpstr>Wingdings</vt:lpstr>
      <vt:lpstr>Wingdings 3</vt:lpstr>
      <vt:lpstr>麥迪遜</vt:lpstr>
      <vt:lpstr>JavaScript  if &amp;運算子&amp;迴圈</vt:lpstr>
      <vt:lpstr>條件判斷--if -- else</vt:lpstr>
      <vt:lpstr>If else範例</vt:lpstr>
      <vt:lpstr>算術運算子</vt:lpstr>
      <vt:lpstr>比較運算子</vt:lpstr>
      <vt:lpstr>邏輯運算子</vt:lpstr>
      <vt:lpstr>Math Object Method</vt:lpstr>
      <vt:lpstr>加減乘除範例</vt:lpstr>
      <vt:lpstr>範例練習</vt:lpstr>
      <vt:lpstr> 迴圈介紹</vt:lpstr>
      <vt:lpstr>For loop-重複執行指令 </vt:lpstr>
      <vt:lpstr>While loop</vt:lpstr>
      <vt:lpstr>Break &amp; Continue</vt:lpstr>
      <vt:lpstr>Switch..Case</vt:lpstr>
      <vt:lpstr>範例練習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Microsoft Office User</dc:creator>
  <cp:lastModifiedBy>Wu</cp:lastModifiedBy>
  <cp:revision>75</cp:revision>
  <dcterms:created xsi:type="dcterms:W3CDTF">2020-02-13T04:57:41Z</dcterms:created>
  <dcterms:modified xsi:type="dcterms:W3CDTF">2020-02-14T13:29:32Z</dcterms:modified>
</cp:coreProperties>
</file>