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1257" r:id="rId3"/>
    <p:sldId id="615" r:id="rId4"/>
    <p:sldId id="372" r:id="rId5"/>
    <p:sldId id="261" r:id="rId6"/>
    <p:sldId id="267" r:id="rId7"/>
    <p:sldId id="1142" r:id="rId8"/>
    <p:sldId id="269" r:id="rId9"/>
    <p:sldId id="614" r:id="rId10"/>
    <p:sldId id="1250" r:id="rId11"/>
    <p:sldId id="1256" r:id="rId12"/>
    <p:sldId id="1147" r:id="rId13"/>
    <p:sldId id="1136" r:id="rId14"/>
    <p:sldId id="1143" r:id="rId15"/>
    <p:sldId id="302" r:id="rId16"/>
    <p:sldId id="1252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615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302"/>
            <p14:sldId id="125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9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2022/10/17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7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300" dirty="0"/>
              <a:t>標題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</a:t>
            </a:r>
            <a:r>
              <a:rPr lang="en-US" altLang="zh-TW" dirty="0"/>
              <a:t>OOO</a:t>
            </a:r>
          </a:p>
          <a:p>
            <a:r>
              <a:rPr lang="zh-TW" altLang="en-US" dirty="0"/>
              <a:t>目前成員：</a:t>
            </a:r>
            <a:r>
              <a:rPr lang="en-US" altLang="zh-TW" dirty="0"/>
              <a:t>OOO</a:t>
            </a:r>
          </a:p>
          <a:p>
            <a:r>
              <a:rPr lang="zh-TW" altLang="en-US" dirty="0"/>
              <a:t>報告日期：</a:t>
            </a:r>
            <a:r>
              <a:rPr lang="en-US" altLang="zh-TW" dirty="0"/>
              <a:t>yyyy/mm/dd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yyyy/mm/dd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92870"/>
            <a:ext cx="3447690" cy="3781246"/>
            <a:chOff x="0" y="165046"/>
            <a:chExt cx="3447690" cy="378124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進度報告字體：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中文字體：標楷體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英文字體：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Times New Roman</a:t>
              </a: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D6E41F7-188B-46DE-BBA2-9FA09A00A59D}"/>
                </a:ext>
              </a:extLst>
            </p:cNvPr>
            <p:cNvGrpSpPr/>
            <p:nvPr/>
          </p:nvGrpSpPr>
          <p:grpSpPr>
            <a:xfrm>
              <a:off x="0" y="1135528"/>
              <a:ext cx="3447690" cy="2810764"/>
              <a:chOff x="0" y="2319753"/>
              <a:chExt cx="3447690" cy="281076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71232D0-3A76-41EF-A004-79A9862FA675}"/>
                  </a:ext>
                </a:extLst>
              </p:cNvPr>
              <p:cNvSpPr/>
              <p:nvPr/>
            </p:nvSpPr>
            <p:spPr>
              <a:xfrm>
                <a:off x="0" y="2319753"/>
                <a:ext cx="34476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1" indent="-285750"/>
                <a:r>
                  <a:rPr lang="zh-TW" altLang="en-US" sz="20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簡報頁面請以章節分類：</a:t>
                </a:r>
                <a:endPara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3A958E10-098F-45AE-ABA5-2C67A570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768" y="2719863"/>
                <a:ext cx="1337619" cy="2410654"/>
              </a:xfrm>
              <a:prstGeom prst="rect">
                <a:avLst/>
              </a:prstGeom>
            </p:spPr>
          </p:pic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078DAF-3261-4C1B-8E89-89FD8635A93E}"/>
              </a:ext>
            </a:extLst>
          </p:cNvPr>
          <p:cNvGrpSpPr/>
          <p:nvPr/>
        </p:nvGrpSpPr>
        <p:grpSpPr>
          <a:xfrm>
            <a:off x="4557361" y="968424"/>
            <a:ext cx="7436949" cy="1153674"/>
            <a:chOff x="4557361" y="968424"/>
            <a:chExt cx="7436949" cy="11536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29DFD9-BFC0-4F80-A912-B6FAF1C5B096}"/>
                </a:ext>
              </a:extLst>
            </p:cNvPr>
            <p:cNvSpPr/>
            <p:nvPr/>
          </p:nvSpPr>
          <p:spPr>
            <a:xfrm>
              <a:off x="4557361" y="1562980"/>
              <a:ext cx="3146028" cy="559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34C55-7CE7-45C9-8D84-00DE01F76D6D}"/>
                </a:ext>
              </a:extLst>
            </p:cNvPr>
            <p:cNvSpPr/>
            <p:nvPr/>
          </p:nvSpPr>
          <p:spPr>
            <a:xfrm>
              <a:off x="7703389" y="968424"/>
              <a:ext cx="4290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該份為專案進度報告格式。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另有教學文件格式，請參考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教學文件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專案資料夾管理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內文、圖、圖文字說明、影片、影片文字說明等等</a:t>
            </a:r>
            <a:r>
              <a:rPr lang="en-US" altLang="zh-TW" dirty="0">
                <a:solidFill>
                  <a:srgbClr val="FF0000"/>
                </a:solidFill>
              </a:rPr>
              <a:t>..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請條列整齊、截圖截清晰。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：條列出問題。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：找到解法，回應問題。</a:t>
            </a:r>
            <a:br>
              <a:rPr lang="en-US" altLang="zh-TW" dirty="0"/>
            </a:br>
            <a:r>
              <a:rPr lang="zh-TW" altLang="en-US" sz="1200" dirty="0"/>
              <a:t>參考：若有補充可直接寫下面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352020-D7B9-4170-93A4-8D97F99FB97D}"/>
              </a:ext>
            </a:extLst>
          </p:cNvPr>
          <p:cNvGrpSpPr/>
          <p:nvPr/>
        </p:nvGrpSpPr>
        <p:grpSpPr>
          <a:xfrm>
            <a:off x="8393502" y="1345720"/>
            <a:ext cx="3020683" cy="2143665"/>
            <a:chOff x="8333117" y="1285335"/>
            <a:chExt cx="3020683" cy="2143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0D5426-FD1B-42C9-959B-51D26CB240E2}"/>
                </a:ext>
              </a:extLst>
            </p:cNvPr>
            <p:cNvSpPr/>
            <p:nvPr/>
          </p:nvSpPr>
          <p:spPr>
            <a:xfrm>
              <a:off x="8333117" y="1285335"/>
              <a:ext cx="3020683" cy="179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有圖就截，之後自己或交接的人也比較好看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8E4-DED4-4E55-B426-B2D6694EE6B7}"/>
                </a:ext>
              </a:extLst>
            </p:cNvPr>
            <p:cNvSpPr/>
            <p:nvPr/>
          </p:nvSpPr>
          <p:spPr>
            <a:xfrm>
              <a:off x="9068246" y="3059668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1]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xxx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系統環境問題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DCB3F1-14B0-4675-8D74-E8583B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93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(2022/10/14)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776588" y="525070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每週上傳紀錄截圖範例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078AAE-D4C1-49C2-922C-6628395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25" y="1235933"/>
            <a:ext cx="7762875" cy="2943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F93356-F9FA-42BD-B35E-7F4A84652A29}"/>
              </a:ext>
            </a:extLst>
          </p:cNvPr>
          <p:cNvSpPr/>
          <p:nvPr/>
        </p:nvSpPr>
        <p:spPr>
          <a:xfrm>
            <a:off x="4462943" y="328848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上傳第一版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README.md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N05: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新增交接測試樣本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5B836-553E-4AC6-B683-3173E65F3C16}"/>
              </a:ext>
            </a:extLst>
          </p:cNvPr>
          <p:cNvSpPr/>
          <p:nvPr/>
        </p:nvSpPr>
        <p:spPr>
          <a:xfrm>
            <a:off x="4462943" y="227481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3CFB9-F776-4656-A7C4-E5F20D37B664}"/>
              </a:ext>
            </a:extLst>
          </p:cNvPr>
          <p:cNvSpPr/>
          <p:nvPr/>
        </p:nvSpPr>
        <p:spPr>
          <a:xfrm>
            <a:off x="838200" y="1397675"/>
            <a:ext cx="3322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G01 - SourceCode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N01 - API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N02 - Architecture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N03 - DevelopmentLog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TestReport&amp;Data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N05 – Tutorial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N06 –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自行新增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N07 - 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FB5FB-237A-47BA-BD5B-AC33439AEF5F}"/>
              </a:ext>
            </a:extLst>
          </p:cNvPr>
          <p:cNvSpPr/>
          <p:nvPr/>
        </p:nvSpPr>
        <p:spPr>
          <a:xfrm>
            <a:off x="3959525" y="1276709"/>
            <a:ext cx="7394275" cy="446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318781" y="997565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初始化專案控管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3357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zh-TW" altLang="en-US" sz="1800" dirty="0">
                <a:solidFill>
                  <a:srgbClr val="FF0000"/>
                </a:solidFill>
              </a:rPr>
              <a:t>條列出當週進度項目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285750" lvl="1" indent="-285750"/>
            <a:r>
              <a:rPr lang="zh-TW" altLang="en-US" sz="1800" dirty="0">
                <a:solidFill>
                  <a:srgbClr val="FF0000"/>
                </a:solidFill>
              </a:rPr>
              <a:t>並於當週</a:t>
            </a:r>
            <a:r>
              <a:rPr lang="en-US" altLang="zh-TW" sz="1800" dirty="0">
                <a:solidFill>
                  <a:srgbClr val="FF0000"/>
                </a:solidFill>
              </a:rPr>
              <a:t>Meeting</a:t>
            </a:r>
            <a:r>
              <a:rPr lang="zh-TW" altLang="en-US" sz="1800" dirty="0">
                <a:solidFill>
                  <a:srgbClr val="FF0000"/>
                </a:solidFill>
              </a:rPr>
              <a:t>時報告此頁面。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670EFA-88DD-465E-A9EB-C7F2570FBCC6}"/>
              </a:ext>
            </a:extLst>
          </p:cNvPr>
          <p:cNvGrpSpPr/>
          <p:nvPr/>
        </p:nvGrpSpPr>
        <p:grpSpPr>
          <a:xfrm>
            <a:off x="-1104181" y="1085125"/>
            <a:ext cx="12457981" cy="5154501"/>
            <a:chOff x="-1104181" y="1085125"/>
            <a:chExt cx="12457981" cy="5154501"/>
          </a:xfrm>
        </p:grpSpPr>
        <p:sp>
          <p:nvSpPr>
            <p:cNvPr id="4" name="內容版面配置區 1">
              <a:extLst>
                <a:ext uri="{FF2B5EF4-FFF2-40B4-BE49-F238E27FC236}">
                  <a16:creationId xmlns:a16="http://schemas.microsoft.com/office/drawing/2014/main" id="{A378B30B-4458-4F5F-A010-843A622DFCA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201850"/>
              <a:ext cx="10515600" cy="5037776"/>
            </a:xfrm>
            <a:prstGeom prst="rect">
              <a:avLst/>
            </a:prstGeom>
          </p:spPr>
          <p:txBody>
            <a:bodyPr vert="horz" lIns="91440" tIns="45720" rIns="91440" bIns="45720" numCol="2" rtlCol="0">
              <a:normAutofit/>
            </a:bodyPr>
            <a:lstStyle>
              <a:lvl1pPr marL="144000" indent="-1440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6858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11430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6002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20574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b="1" dirty="0"/>
                <a:t>九月：</a:t>
              </a:r>
              <a:endParaRPr lang="en-US" altLang="zh-TW" b="1" dirty="0"/>
            </a:p>
            <a:p>
              <a:pPr marL="144000" lvl="1" indent="-144000"/>
              <a:r>
                <a:rPr lang="en-US" altLang="zh-TW" b="1" dirty="0"/>
                <a:t>2022/09/12~2022/09/15</a:t>
              </a:r>
              <a:r>
                <a:rPr lang="zh-TW" altLang="en-US" b="1" dirty="0"/>
                <a:t>：</a:t>
              </a:r>
              <a:endParaRPr lang="en-US" altLang="zh-TW" b="1" dirty="0"/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0" lvl="1" indent="0">
                <a:buNone/>
              </a:pPr>
              <a:endParaRPr lang="en-US" altLang="zh-TW" dirty="0"/>
            </a:p>
            <a:p>
              <a:pPr marL="144000" lvl="1" indent="-144000"/>
              <a:r>
                <a:rPr lang="en-US" altLang="zh-TW" b="1" dirty="0"/>
                <a:t>2022/09/16~2022/09/22</a:t>
              </a:r>
              <a:r>
                <a:rPr lang="zh-TW" altLang="en-US" b="1" dirty="0"/>
                <a:t>：</a:t>
              </a:r>
              <a:endParaRPr lang="en-US" altLang="zh-TW" b="1" dirty="0"/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285750" lvl="1" indent="-285750"/>
              <a:endParaRPr lang="en-US" altLang="zh-TW" dirty="0"/>
            </a:p>
            <a:p>
              <a:pPr marL="144000" lvl="1" indent="-144000"/>
              <a:r>
                <a:rPr lang="en-US" altLang="zh-TW" b="1" dirty="0"/>
                <a:t>2022/09/23~2022/09/29</a:t>
              </a:r>
              <a:r>
                <a:rPr lang="zh-TW" altLang="en-US" b="1" dirty="0"/>
                <a:t>： 無進度</a:t>
              </a:r>
              <a:endParaRPr lang="en-US" altLang="zh-TW" b="1" dirty="0"/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0" lvl="1" indent="0">
                <a:buNone/>
              </a:pPr>
              <a:endParaRPr lang="en-US" altLang="zh-TW" dirty="0"/>
            </a:p>
            <a:p>
              <a:pPr marL="0" lvl="1" indent="0">
                <a:buNone/>
              </a:pPr>
              <a:r>
                <a:rPr lang="zh-TW" altLang="en-US" b="1" dirty="0"/>
                <a:t>十月：</a:t>
              </a:r>
              <a:endParaRPr lang="en-US" altLang="zh-TW" dirty="0"/>
            </a:p>
            <a:p>
              <a:r>
                <a:rPr lang="en-US" altLang="zh-TW" b="1" dirty="0"/>
                <a:t>2022/09/30~2022/10/06</a:t>
              </a:r>
              <a:r>
                <a:rPr lang="zh-TW" altLang="en-US" b="1" dirty="0"/>
                <a:t>：</a:t>
              </a:r>
              <a:endParaRPr lang="en-US" altLang="zh-TW" b="1" dirty="0"/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pPr marL="285750" lvl="1" indent="-285750"/>
              <a:r>
                <a:rPr lang="en-US" altLang="zh-TW" dirty="0"/>
                <a:t>OOOO</a:t>
              </a:r>
            </a:p>
            <a:p>
              <a:endParaRPr lang="en-US" altLang="zh-TW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C8E1AAE-C390-416A-BA49-CF3EED32075C}"/>
                </a:ext>
              </a:extLst>
            </p:cNvPr>
            <p:cNvSpPr/>
            <p:nvPr/>
          </p:nvSpPr>
          <p:spPr>
            <a:xfrm>
              <a:off x="864079" y="1227729"/>
              <a:ext cx="766313" cy="2732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AF2292-20B4-48E9-AB33-F409B44DD510}"/>
                </a:ext>
              </a:extLst>
            </p:cNvPr>
            <p:cNvSpPr/>
            <p:nvPr/>
          </p:nvSpPr>
          <p:spPr>
            <a:xfrm>
              <a:off x="864079" y="1498120"/>
              <a:ext cx="2508849" cy="2732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EAF975-E01C-455F-8423-51E186B8CE08}"/>
                </a:ext>
              </a:extLst>
            </p:cNvPr>
            <p:cNvSpPr/>
            <p:nvPr/>
          </p:nvSpPr>
          <p:spPr>
            <a:xfrm>
              <a:off x="44569" y="1085125"/>
              <a:ext cx="8195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月份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DF2111-ADA6-4350-938F-5A1D723CA48D}"/>
                </a:ext>
              </a:extLst>
            </p:cNvPr>
            <p:cNvSpPr/>
            <p:nvPr/>
          </p:nvSpPr>
          <p:spPr>
            <a:xfrm>
              <a:off x="-577970" y="1436137"/>
              <a:ext cx="14420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週次時間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9D5DFE-16C2-451D-83FB-091444675348}"/>
                </a:ext>
              </a:extLst>
            </p:cNvPr>
            <p:cNvSpPr/>
            <p:nvPr/>
          </p:nvSpPr>
          <p:spPr>
            <a:xfrm>
              <a:off x="864079" y="1771387"/>
              <a:ext cx="1050986" cy="782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D39E99-F47F-4517-BED2-8C8718E79E4A}"/>
                </a:ext>
              </a:extLst>
            </p:cNvPr>
            <p:cNvSpPr/>
            <p:nvPr/>
          </p:nvSpPr>
          <p:spPr>
            <a:xfrm>
              <a:off x="-1104181" y="1994778"/>
              <a:ext cx="199414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進度報告條列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 algn="r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*請假也要列上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條列軟體需求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83252</TotalTime>
  <Words>483</Words>
  <Application>Microsoft Office PowerPoint</Application>
  <PresentationFormat>寬螢幕</PresentationFormat>
  <Paragraphs>96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標題</vt:lpstr>
      <vt:lpstr>控管記錄 – NAS (2022/10/14)</vt:lpstr>
      <vt:lpstr>控管記錄 – NAS (yyyy/mm/dd)</vt:lpstr>
      <vt:lpstr>控管記錄 - Git (yyyy/mm/dd)</vt:lpstr>
      <vt:lpstr>當週進度</vt:lpstr>
      <vt:lpstr>進度統整</vt:lpstr>
      <vt:lpstr>需求列表 – 軟體需求 (yyyy/mm/dd更新)</vt:lpstr>
      <vt:lpstr>需求列表 – 硬體與環境需求 (yyyy/mm/dd更新)</vt:lpstr>
      <vt:lpstr>模組列表 (yyyy/mm/dd更新)</vt:lpstr>
      <vt:lpstr>系統分析 – 系統流程圖 (yyyy/mm/dd更新)</vt:lpstr>
      <vt:lpstr>系統分析 – 時序圖 (yyyy/mm/dd更新)</vt:lpstr>
      <vt:lpstr>系統分析 – 設定檔 (yyyy/mm/dd更新)</vt:lpstr>
      <vt:lpstr>專案架構圖 (yyyy/mm/dd更新)</vt:lpstr>
      <vt:lpstr>成果展示 – 週進度項目 (yyyy/mm/dd)</vt:lpstr>
      <vt:lpstr>問題記錄 (軟體問題)</vt:lpstr>
      <vt:lpstr>問題記錄 (系統環境問題)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CHENG-XIU JIANG</cp:lastModifiedBy>
  <cp:revision>3141</cp:revision>
  <dcterms:created xsi:type="dcterms:W3CDTF">2019-03-11T13:47:46Z</dcterms:created>
  <dcterms:modified xsi:type="dcterms:W3CDTF">2022-10-17T11:58:32Z</dcterms:modified>
</cp:coreProperties>
</file>