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A3DDA-2DB9-4546-9A32-0584ED2F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ADFFF5-2FAF-45D0-AF1F-F028C3DA0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D425E3-8C5D-413A-844C-B61FEBEC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4B4B5-CB62-4692-9BD5-97FDAA08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61951D-EE01-4B1C-B891-11BB0EFD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08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FBAA6-C90B-4943-A157-285534B8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F09B09-378F-4D99-9BBF-137ACFFE9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BFF02-6006-42E9-908E-7553E555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3B521B-C0BF-4E76-89B4-DC145127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724017-C402-4E76-B8C6-2306F1AD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58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9257F2-B9D6-45C3-B52B-37E2C07AF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B1D609-4F10-4074-8775-D993785C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2322F-001F-4A21-B93E-ACC080E9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F12C58-8961-4FD5-89DA-F0E6F211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B122F-1B83-4CEF-9BD6-5EA02A41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D1CAE-3A16-44C9-A63B-500A34D9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0F06B-F50A-4DCC-83A2-29065D0A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A6BF76-EEC3-44CA-B2CF-2CC26E44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060BD9-13B7-4C08-8AC1-1BD48193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9229E-7C0F-4DA1-BEDE-1C417F8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29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E53EA-09CF-4450-8807-5D685199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ED33F2-3D7A-4854-AEDD-B3D1C44A9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607946-7689-4D6E-9896-4A311193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DD63E9-D4D6-4661-AE1E-A107253C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BAB000-32C3-4492-84E4-44134B2D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16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87932-158F-49D9-BC40-2763FFCB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B10A2-DF11-4ADF-AD5F-48BA7502C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0838F-6D6A-4C69-A03A-8DEE55DD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D7F0E9-6765-4D06-A45C-34CA1B5B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DE72F-6F4C-4485-823C-56AB55EE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3FEF73-6BFA-44EA-B069-A1568E92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8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6FB5E-81D4-49EB-8A34-EB536F16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D161DB-021D-4517-B479-52A17E9BC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D31144-81B1-4988-8D62-8F1F407B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411283-DAA5-41E0-86BC-E3B013BFE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3898B0-5548-463D-B6EC-CC6D083BF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DC230A-BDCE-43AF-88BC-9E017EC8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AC69D3-D80E-489A-B03C-9B7C496E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147EDB-F005-4E6B-AD33-0A2E9977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52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F95E2-2F6E-46C1-8BC5-31C0411E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884ADB-8839-4E6C-A6CE-C4166BDF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5023B0-16BA-406C-82B9-5E4533F8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63E5E7-3FCE-48C5-84F1-DBE1574B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4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D65CFA-FDB7-4778-BCFE-441552FB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85B145-B8F3-427A-B386-3C682658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EE087C-1D2A-4B3B-A865-44BF51B0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43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245F1-74CE-46FD-B728-23CC0A2B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75238-7F6C-449E-B161-DEEC9877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694FCA-4D5F-4227-9537-4F5F165A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EF6EA7-7413-4A5A-89FD-063738F8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BC3A5-B51B-48BC-8AB2-828905D2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E69051-0643-4BDF-A75B-B98302E7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54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182FD-26B4-478D-8C6F-113E6C09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E0796E-EB52-4AAA-9CDC-E28529E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B02712-1088-4A52-8AFB-7ED39626F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AB5A07-9E6E-4188-B928-A5B44DEC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E9CD7C-B748-4D2F-A2F9-A720ED26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54A933-E443-4865-BFDB-D7BAD199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5CF11B-6C3B-4D4C-9602-49DCC3B9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1C46AF-3638-4A39-8231-6C585D52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9D419A-3A16-4124-AF12-0D166E90B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5597-0624-496F-82D7-747D4AE0935C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19D258-096B-442E-9A80-F115B747F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5D3BA0-6355-4022-86F1-9AD758E37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F9AC-37EC-47B6-9820-3BB9A0289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59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672922F-F06B-4D65-974E-5D13C1D0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0" y="329224"/>
            <a:ext cx="11600958" cy="619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8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AFFB63C-CBF5-4975-A744-2B0965E2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674" y="487206"/>
            <a:ext cx="9798014" cy="637079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33819B-9D81-4B9D-AC98-1C2A128D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0"/>
            <a:ext cx="10515600" cy="1325563"/>
          </a:xfrm>
        </p:spPr>
        <p:txBody>
          <a:bodyPr/>
          <a:lstStyle/>
          <a:p>
            <a:r>
              <a:rPr lang="en-US" altLang="zh-TW" dirty="0"/>
              <a:t>FSM(ver.2)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57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FSM(ver.2)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2023-10-11T09:32:47Z</dcterms:created>
  <dcterms:modified xsi:type="dcterms:W3CDTF">2023-10-18T11:31:18Z</dcterms:modified>
</cp:coreProperties>
</file>