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4F6-20CA-4AD8-BF97-6CCE49A2623B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03B3-4ADA-4CD4-9863-DCDA607CE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18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4F6-20CA-4AD8-BF97-6CCE49A2623B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03B3-4ADA-4CD4-9863-DCDA607CE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9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4F6-20CA-4AD8-BF97-6CCE49A2623B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03B3-4ADA-4CD4-9863-DCDA607CE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64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4F6-20CA-4AD8-BF97-6CCE49A2623B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03B3-4ADA-4CD4-9863-DCDA607CE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58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4F6-20CA-4AD8-BF97-6CCE49A2623B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03B3-4ADA-4CD4-9863-DCDA607CE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41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4F6-20CA-4AD8-BF97-6CCE49A2623B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03B3-4ADA-4CD4-9863-DCDA607CE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09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4F6-20CA-4AD8-BF97-6CCE49A2623B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03B3-4ADA-4CD4-9863-DCDA607CE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62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4F6-20CA-4AD8-BF97-6CCE49A2623B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03B3-4ADA-4CD4-9863-DCDA607CE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31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4F6-20CA-4AD8-BF97-6CCE49A2623B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03B3-4ADA-4CD4-9863-DCDA607CE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71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4F6-20CA-4AD8-BF97-6CCE49A2623B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03B3-4ADA-4CD4-9863-DCDA607CE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5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B4F6-20CA-4AD8-BF97-6CCE49A2623B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403B3-4ADA-4CD4-9863-DCDA607CE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13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DB4F6-20CA-4AD8-BF97-6CCE49A2623B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403B3-4ADA-4CD4-9863-DCDA607CE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84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Zynq</a:t>
            </a:r>
            <a:r>
              <a:rPr lang="en-US" altLang="zh-TW" dirty="0" smtClean="0"/>
              <a:t> IRQ ID table</a:t>
            </a:r>
            <a:endParaRPr lang="zh-TW" altLang="en-US" dirty="0"/>
          </a:p>
        </p:txBody>
      </p:sp>
      <p:pic>
        <p:nvPicPr>
          <p:cNvPr id="8" name="Picture 4" descr="Zynq中断_zynq 中断优先级_Cary_mwj的博客-CSDN博客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2182019"/>
            <a:ext cx="1023937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29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4"/>
          <p:cNvSpPr txBox="1">
            <a:spLocks/>
          </p:cNvSpPr>
          <p:nvPr/>
        </p:nvSpPr>
        <p:spPr>
          <a:xfrm>
            <a:off x="3951606" y="4917387"/>
            <a:ext cx="9383829" cy="1182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Zynq IRQ table</a:t>
            </a:r>
            <a:endParaRPr lang="zh-TW" altLang="en-US" dirty="0"/>
          </a:p>
        </p:txBody>
      </p:sp>
      <p:pic>
        <p:nvPicPr>
          <p:cNvPr id="5" name="Picture 6" descr="xilinx zynq 7010/7020 中断/中断向量/GIC向量/GPIO中断_zynq7020资源_烹小鲜啊的博客-CSDN博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956" y="72432"/>
            <a:ext cx="7428865" cy="651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24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中斷流程</a:t>
            </a:r>
            <a:endParaRPr lang="zh-TW" altLang="en-US" dirty="0"/>
          </a:p>
        </p:txBody>
      </p:sp>
      <p:pic>
        <p:nvPicPr>
          <p:cNvPr id="2050" name="Picture 2" descr="https://img-blog.csdnimg.cn/49c49cfcda224df7919687ea50727f9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938" y="1612152"/>
            <a:ext cx="12723876" cy="513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51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Zynq IRQ ID table</vt:lpstr>
      <vt:lpstr>PowerPoint 簡報</vt:lpstr>
      <vt:lpstr>中斷流程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7</cp:revision>
  <dcterms:created xsi:type="dcterms:W3CDTF">2023-10-12T06:48:48Z</dcterms:created>
  <dcterms:modified xsi:type="dcterms:W3CDTF">2023-10-12T07:39:47Z</dcterms:modified>
</cp:coreProperties>
</file>