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5b0cb8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5b0cb8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5b0cb8f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5b0cb8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5b0cb8f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5b0cb8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5b0cbff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5b0cbff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5b0cbff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5b0cbff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5b0cbf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5b0cbf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5b0cb8f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5b0cb8f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95b0cb8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95b0cb8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5b0cb8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5b0cb8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95b0cbf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95b0cbf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95b0cbf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95b0cbf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5b0cbf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5b0cbf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5b0cbff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5b0cbff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5b0cb8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5b0cb8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5b0cb8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5b0cb8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pandas as pd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BAAMEUR/WITT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Code/Comment Attribute Specification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ecided to look at certain code/comment characteristics to determine pair strength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ode: only looked at function header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</a:t>
            </a:r>
            <a:r>
              <a:rPr lang="en"/>
              <a:t>unction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</a:t>
            </a:r>
            <a:r>
              <a:rPr lang="en"/>
              <a:t>umber of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</a:t>
            </a:r>
            <a:r>
              <a:rPr lang="en"/>
              <a:t>ist of parameter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omments: decided to judge primarily by </a:t>
            </a:r>
            <a:r>
              <a:rPr lang="en"/>
              <a:t>adherence</a:t>
            </a:r>
            <a:r>
              <a:rPr lang="en"/>
              <a:t> to JavaDocs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</a:t>
            </a:r>
            <a:r>
              <a:rPr lang="en"/>
              <a:t>omment header 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</a:t>
            </a:r>
            <a:r>
              <a:rPr lang="en"/>
              <a:t>ords after @XXXX word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</a:t>
            </a:r>
            <a:r>
              <a:rPr lang="en"/>
              <a:t>umber of @params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</a:t>
            </a:r>
            <a:r>
              <a:rPr lang="en"/>
              <a:t>umber of @returns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otal number of @XXXXX (not really used)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Strength Determination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comment strength based on 4 areas with specific weights for a max score of 10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eader length (weight=3): how long the header in comment is considering max score comes from length of 25, header_length/25(max of 1)*weight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umber of parameter matches (weight=2): number of parameters in function matches the number of @params’s in the comments, calculated with params_in_function/@param_in_comment*weight with the smaller value in the numerator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Strength Determination Cont’d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@XXXXX description(weight=3): number of words that are describing certain @XXXXX words with max score of 6 words after, calculated by words_after_@XXXX/6(max of 1)*weight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@return match (weight=2): checks if the function type is void, if it is void then there should not be an @return word and vise versa, boolean value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Weights and max score can be changed as function arguments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comment_eval(comment,code,head_weight,param_match_weight,return_match_weight,len_des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A1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80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Comment Strength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1076100" y="579775"/>
            <a:ext cx="24711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Dataset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Scores between 0-0.99: 39976 (~8%)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1-1.99: 24387 (~5%)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2-2.99: 86856 (~17%)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3-3.99: 63258 (~13%)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4-4.99: 57116 (~12%)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5-5.99: 74963 (~15%)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6-6.99: 46748 (~10%)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7-7.99: 51147 (~10%)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8-8.99: 28707 (~6%)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9-10.0: 20653 (~4%)</a:t>
            </a:r>
            <a:endParaRPr sz="125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Scores between 0-0.99: 251315 (~9%)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1-1.99: 157320 (~5%)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2-2.99: 447809 (~15%)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3-3.99: 358562 (~13%)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4-4.99: 325411 (~12%)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5-5.99: 416551 (~15%)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6-6.99: 302670 (~10%)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7-7.99: 305852 (~10%)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8-8.99: 185114 (~6%)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Scores between 9-10.0: 148931 (~5%)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5565075" y="579775"/>
            <a:ext cx="24711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Dataset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75" y="152400"/>
            <a:ext cx="71184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comment_code_data2</a:t>
            </a:r>
            <a:r>
              <a:rPr lang="en"/>
              <a:t> analysis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2941629 lines in file, 2936485 line read in: loss of 5144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</a:t>
            </a:r>
            <a:r>
              <a:rPr lang="en"/>
              <a:t>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errors were ignored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 (langdetect)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86% 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1.73% unknown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1.574 french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DID NOT remove foreign languages from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Cleaning/Analysis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r>
              <a:rPr lang="en"/>
              <a:t> were stripped of all characters except for numbers, letters, and ‘@’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omments converted to </a:t>
            </a:r>
            <a:r>
              <a:rPr lang="en"/>
              <a:t>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for word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w/ out stopwords (commonly occurring words in everyday speech like the, a, an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among keywords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 keywords we found online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Javadoc @XXXXX words that were found in general word frequency 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["@param", "@return", "@code", "@link", "@see", "@throw", "@exception"]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@param appeared in 63.8% of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@return in 33% of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for phrase frequency in for of tigrams/digrams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Data Visuals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66044" l="24738" r="0" t="0"/>
          <a:stretch/>
        </p:blipFill>
        <p:spPr>
          <a:xfrm>
            <a:off x="2791725" y="162800"/>
            <a:ext cx="3560543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2663" l="18106" r="0" t="34386"/>
          <a:stretch/>
        </p:blipFill>
        <p:spPr>
          <a:xfrm>
            <a:off x="0" y="2571750"/>
            <a:ext cx="389188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67742"/>
          <a:stretch/>
        </p:blipFill>
        <p:spPr>
          <a:xfrm>
            <a:off x="4561947" y="2638425"/>
            <a:ext cx="4582078" cy="24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66761" l="25250" r="0" t="0"/>
          <a:stretch/>
        </p:blipFill>
        <p:spPr>
          <a:xfrm>
            <a:off x="2714736" y="103625"/>
            <a:ext cx="3714534" cy="27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33322" l="3633" r="0" t="34734"/>
          <a:stretch/>
        </p:blipFill>
        <p:spPr>
          <a:xfrm>
            <a:off x="0" y="2708669"/>
            <a:ext cx="4478875" cy="2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68057"/>
          <a:stretch/>
        </p:blipFill>
        <p:spPr>
          <a:xfrm>
            <a:off x="4572000" y="2748460"/>
            <a:ext cx="4571999" cy="239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 Visuals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822" y="96625"/>
            <a:ext cx="6146742" cy="23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825" y="2571746"/>
            <a:ext cx="6258751" cy="233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88" y="213975"/>
            <a:ext cx="6287424" cy="2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300" y="2793850"/>
            <a:ext cx="6287399" cy="208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