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9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0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0267-1DF0-4AAD-8D3D-95EFF4B7716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3BC3-BC0A-4B76-996C-939C0854C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9" t="7561" r="11901" b="13321"/>
          <a:stretch/>
        </p:blipFill>
        <p:spPr>
          <a:xfrm>
            <a:off x="239568" y="1174173"/>
            <a:ext cx="3889087" cy="3156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6560327" y="2006626"/>
            <a:ext cx="1941027" cy="152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10094925" y="2277748"/>
            <a:ext cx="1941027" cy="1526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8023640" y="878838"/>
            <a:ext cx="1941027" cy="152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7193217" y="3897739"/>
            <a:ext cx="1941027" cy="1526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9236134" y="4028079"/>
            <a:ext cx="1941027" cy="1526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40" y="1996222"/>
            <a:ext cx="2424402" cy="24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4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1554218" y="1526335"/>
            <a:ext cx="1941027" cy="152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5088816" y="1797457"/>
            <a:ext cx="1941027" cy="1526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3017531" y="398547"/>
            <a:ext cx="1941027" cy="152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2187108" y="3417448"/>
            <a:ext cx="1941027" cy="1526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3" t="10126" r="15303" b="19121"/>
          <a:stretch/>
        </p:blipFill>
        <p:spPr>
          <a:xfrm>
            <a:off x="4230025" y="3547788"/>
            <a:ext cx="1941027" cy="1526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1" y="1515931"/>
            <a:ext cx="2424402" cy="24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cdd</dc:creator>
  <cp:lastModifiedBy>cdd</cp:lastModifiedBy>
  <cp:revision>3</cp:revision>
  <dcterms:created xsi:type="dcterms:W3CDTF">2022-11-29T15:41:55Z</dcterms:created>
  <dcterms:modified xsi:type="dcterms:W3CDTF">2022-11-29T16:00:08Z</dcterms:modified>
</cp:coreProperties>
</file>