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70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B86CD-7F50-4D9C-B69C-5A9C14A9661A}" v="39" dt="2020-04-06T12:26:29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ten Brilleman" userId="1b5a2194-27a1-4854-b259-587023cb88ca" providerId="ADAL" clId="{AEAB86CD-7F50-4D9C-B69C-5A9C14A9661A}"/>
    <pc:docChg chg="undo custSel mod addSld delSld modSld">
      <pc:chgData name="maarten Brilleman" userId="1b5a2194-27a1-4854-b259-587023cb88ca" providerId="ADAL" clId="{AEAB86CD-7F50-4D9C-B69C-5A9C14A9661A}" dt="2020-04-06T12:26:34.617" v="929" actId="26606"/>
      <pc:docMkLst>
        <pc:docMk/>
      </pc:docMkLst>
      <pc:sldChg chg="addSp modSp mod setBg">
        <pc:chgData name="maarten Brilleman" userId="1b5a2194-27a1-4854-b259-587023cb88ca" providerId="ADAL" clId="{AEAB86CD-7F50-4D9C-B69C-5A9C14A9661A}" dt="2020-04-06T12:02:35.613" v="4" actId="26606"/>
        <pc:sldMkLst>
          <pc:docMk/>
          <pc:sldMk cId="774618632" sldId="257"/>
        </pc:sldMkLst>
        <pc:spChg chg="mod">
          <ac:chgData name="maarten Brilleman" userId="1b5a2194-27a1-4854-b259-587023cb88ca" providerId="ADAL" clId="{AEAB86CD-7F50-4D9C-B69C-5A9C14A9661A}" dt="2020-04-06T12:02:35.613" v="4" actId="26606"/>
          <ac:spMkLst>
            <pc:docMk/>
            <pc:sldMk cId="774618632" sldId="257"/>
            <ac:spMk id="2" creationId="{BDA85B39-AE08-433F-B84B-D5B1C457F6A3}"/>
          </ac:spMkLst>
        </pc:spChg>
        <pc:spChg chg="mod">
          <ac:chgData name="maarten Brilleman" userId="1b5a2194-27a1-4854-b259-587023cb88ca" providerId="ADAL" clId="{AEAB86CD-7F50-4D9C-B69C-5A9C14A9661A}" dt="2020-04-06T12:02:35.613" v="4" actId="26606"/>
          <ac:spMkLst>
            <pc:docMk/>
            <pc:sldMk cId="774618632" sldId="257"/>
            <ac:spMk id="3" creationId="{EA9A61CD-A3E6-4D2A-A25C-FD9EC2BCE78A}"/>
          </ac:spMkLst>
        </pc:spChg>
        <pc:spChg chg="add">
          <ac:chgData name="maarten Brilleman" userId="1b5a2194-27a1-4854-b259-587023cb88ca" providerId="ADAL" clId="{AEAB86CD-7F50-4D9C-B69C-5A9C14A9661A}" dt="2020-04-06T12:02:35.613" v="4" actId="26606"/>
          <ac:spMkLst>
            <pc:docMk/>
            <pc:sldMk cId="774618632" sldId="257"/>
            <ac:spMk id="10" creationId="{13BCCAE5-A35B-4B66-A4A7-E23C34A403A4}"/>
          </ac:spMkLst>
        </pc:spChg>
        <pc:spChg chg="add">
          <ac:chgData name="maarten Brilleman" userId="1b5a2194-27a1-4854-b259-587023cb88ca" providerId="ADAL" clId="{AEAB86CD-7F50-4D9C-B69C-5A9C14A9661A}" dt="2020-04-06T12:02:35.613" v="4" actId="26606"/>
          <ac:spMkLst>
            <pc:docMk/>
            <pc:sldMk cId="774618632" sldId="257"/>
            <ac:spMk id="14" creationId="{0B2EDFE5-9478-4774-9D3D-FEC7DC7082EF}"/>
          </ac:spMkLst>
        </pc:spChg>
        <pc:picChg chg="add">
          <ac:chgData name="maarten Brilleman" userId="1b5a2194-27a1-4854-b259-587023cb88ca" providerId="ADAL" clId="{AEAB86CD-7F50-4D9C-B69C-5A9C14A9661A}" dt="2020-04-06T12:02:35.613" v="4" actId="26606"/>
          <ac:picMkLst>
            <pc:docMk/>
            <pc:sldMk cId="774618632" sldId="257"/>
            <ac:picMk id="7" creationId="{81214AF5-C3FF-4829-8446-99DBF91A91E6}"/>
          </ac:picMkLst>
        </pc:picChg>
        <pc:cxnChg chg="add">
          <ac:chgData name="maarten Brilleman" userId="1b5a2194-27a1-4854-b259-587023cb88ca" providerId="ADAL" clId="{AEAB86CD-7F50-4D9C-B69C-5A9C14A9661A}" dt="2020-04-06T12:02:35.613" v="4" actId="26606"/>
          <ac:cxnSpMkLst>
            <pc:docMk/>
            <pc:sldMk cId="774618632" sldId="257"/>
            <ac:cxnSpMk id="12" creationId="{6987BDFB-DE64-4B56-B44F-45FAE19FA94E}"/>
          </ac:cxnSpMkLst>
        </pc:cxnChg>
      </pc:sldChg>
      <pc:sldChg chg="addSp delSp modSp mod setBg">
        <pc:chgData name="maarten Brilleman" userId="1b5a2194-27a1-4854-b259-587023cb88ca" providerId="ADAL" clId="{AEAB86CD-7F50-4D9C-B69C-5A9C14A9661A}" dt="2020-04-06T12:13:19.071" v="438" actId="26606"/>
        <pc:sldMkLst>
          <pc:docMk/>
          <pc:sldMk cId="2099082377" sldId="258"/>
        </pc:sldMkLst>
        <pc:spChg chg="mod">
          <ac:chgData name="maarten Brilleman" userId="1b5a2194-27a1-4854-b259-587023cb88ca" providerId="ADAL" clId="{AEAB86CD-7F50-4D9C-B69C-5A9C14A9661A}" dt="2020-04-06T12:13:19.071" v="438" actId="26606"/>
          <ac:spMkLst>
            <pc:docMk/>
            <pc:sldMk cId="2099082377" sldId="258"/>
            <ac:spMk id="2" creationId="{5A0E0743-5654-4A34-8A7B-FD6D4EB56BE8}"/>
          </ac:spMkLst>
        </pc:spChg>
        <pc:spChg chg="del">
          <ac:chgData name="maarten Brilleman" userId="1b5a2194-27a1-4854-b259-587023cb88ca" providerId="ADAL" clId="{AEAB86CD-7F50-4D9C-B69C-5A9C14A9661A}" dt="2020-04-06T12:13:19.071" v="438" actId="26606"/>
          <ac:spMkLst>
            <pc:docMk/>
            <pc:sldMk cId="2099082377" sldId="258"/>
            <ac:spMk id="3" creationId="{9B97A41B-3DEA-473D-BACC-FA09B44A524F}"/>
          </ac:spMkLst>
        </pc:spChg>
        <pc:spChg chg="add">
          <ac:chgData name="maarten Brilleman" userId="1b5a2194-27a1-4854-b259-587023cb88ca" providerId="ADAL" clId="{AEAB86CD-7F50-4D9C-B69C-5A9C14A9661A}" dt="2020-04-06T12:13:19.071" v="438" actId="26606"/>
          <ac:spMkLst>
            <pc:docMk/>
            <pc:sldMk cId="2099082377" sldId="258"/>
            <ac:spMk id="8" creationId="{39E3965E-AC41-4711-9D10-E25ABB132D86}"/>
          </ac:spMkLst>
        </pc:spChg>
        <pc:spChg chg="add">
          <ac:chgData name="maarten Brilleman" userId="1b5a2194-27a1-4854-b259-587023cb88ca" providerId="ADAL" clId="{AEAB86CD-7F50-4D9C-B69C-5A9C14A9661A}" dt="2020-04-06T12:13:19.071" v="438" actId="26606"/>
          <ac:spMkLst>
            <pc:docMk/>
            <pc:sldMk cId="2099082377" sldId="258"/>
            <ac:spMk id="12" creationId="{FBDCECDC-EEE3-4128-AA5E-82A8C08796E8}"/>
          </ac:spMkLst>
        </pc:spChg>
        <pc:spChg chg="add">
          <ac:chgData name="maarten Brilleman" userId="1b5a2194-27a1-4854-b259-587023cb88ca" providerId="ADAL" clId="{AEAB86CD-7F50-4D9C-B69C-5A9C14A9661A}" dt="2020-04-06T12:13:19.071" v="438" actId="26606"/>
          <ac:spMkLst>
            <pc:docMk/>
            <pc:sldMk cId="2099082377" sldId="258"/>
            <ac:spMk id="14" creationId="{4260EDE0-989C-4E16-AF94-F652294D828E}"/>
          </ac:spMkLst>
        </pc:spChg>
        <pc:cxnChg chg="add">
          <ac:chgData name="maarten Brilleman" userId="1b5a2194-27a1-4854-b259-587023cb88ca" providerId="ADAL" clId="{AEAB86CD-7F50-4D9C-B69C-5A9C14A9661A}" dt="2020-04-06T12:13:19.071" v="438" actId="26606"/>
          <ac:cxnSpMkLst>
            <pc:docMk/>
            <pc:sldMk cId="2099082377" sldId="258"/>
            <ac:cxnSpMk id="10" creationId="{1F5DC8C3-BA5F-4EED-BB9A-A14272BD82A1}"/>
          </ac:cxnSpMkLst>
        </pc:cxnChg>
      </pc:sldChg>
      <pc:sldChg chg="modSp">
        <pc:chgData name="maarten Brilleman" userId="1b5a2194-27a1-4854-b259-587023cb88ca" providerId="ADAL" clId="{AEAB86CD-7F50-4D9C-B69C-5A9C14A9661A}" dt="2020-04-06T12:22:55.472" v="838" actId="20577"/>
        <pc:sldMkLst>
          <pc:docMk/>
          <pc:sldMk cId="3665100871" sldId="259"/>
        </pc:sldMkLst>
        <pc:graphicFrameChg chg="mod">
          <ac:chgData name="maarten Brilleman" userId="1b5a2194-27a1-4854-b259-587023cb88ca" providerId="ADAL" clId="{AEAB86CD-7F50-4D9C-B69C-5A9C14A9661A}" dt="2020-04-06T12:22:55.472" v="838" actId="20577"/>
          <ac:graphicFrameMkLst>
            <pc:docMk/>
            <pc:sldMk cId="3665100871" sldId="259"/>
            <ac:graphicFrameMk id="5" creationId="{65482EFE-F4DB-4243-B83A-2BC98C65DFB9}"/>
          </ac:graphicFrameMkLst>
        </pc:graphicFrameChg>
      </pc:sldChg>
      <pc:sldChg chg="addSp delSp modSp">
        <pc:chgData name="maarten Brilleman" userId="1b5a2194-27a1-4854-b259-587023cb88ca" providerId="ADAL" clId="{AEAB86CD-7F50-4D9C-B69C-5A9C14A9661A}" dt="2020-04-06T12:23:10.932" v="839" actId="26606"/>
        <pc:sldMkLst>
          <pc:docMk/>
          <pc:sldMk cId="2788965766" sldId="261"/>
        </pc:sldMkLst>
        <pc:spChg chg="del">
          <ac:chgData name="maarten Brilleman" userId="1b5a2194-27a1-4854-b259-587023cb88ca" providerId="ADAL" clId="{AEAB86CD-7F50-4D9C-B69C-5A9C14A9661A}" dt="2020-04-06T12:23:10.932" v="839" actId="26606"/>
          <ac:spMkLst>
            <pc:docMk/>
            <pc:sldMk cId="2788965766" sldId="261"/>
            <ac:spMk id="10" creationId="{0F6F1E82-F603-49E4-9641-09EEA984A343}"/>
          </ac:spMkLst>
        </pc:spChg>
        <pc:spChg chg="del">
          <ac:chgData name="maarten Brilleman" userId="1b5a2194-27a1-4854-b259-587023cb88ca" providerId="ADAL" clId="{AEAB86CD-7F50-4D9C-B69C-5A9C14A9661A}" dt="2020-04-06T12:23:10.932" v="839" actId="26606"/>
          <ac:spMkLst>
            <pc:docMk/>
            <pc:sldMk cId="2788965766" sldId="261"/>
            <ac:spMk id="14" creationId="{9D1595AB-90F6-488F-B5E3-F8CFCC8FAA19}"/>
          </ac:spMkLst>
        </pc:spChg>
        <pc:spChg chg="add">
          <ac:chgData name="maarten Brilleman" userId="1b5a2194-27a1-4854-b259-587023cb88ca" providerId="ADAL" clId="{AEAB86CD-7F50-4D9C-B69C-5A9C14A9661A}" dt="2020-04-06T12:23:10.932" v="839" actId="26606"/>
          <ac:spMkLst>
            <pc:docMk/>
            <pc:sldMk cId="2788965766" sldId="261"/>
            <ac:spMk id="19" creationId="{0F6F1E82-F603-49E4-9641-09EEA984A343}"/>
          </ac:spMkLst>
        </pc:spChg>
        <pc:spChg chg="add">
          <ac:chgData name="maarten Brilleman" userId="1b5a2194-27a1-4854-b259-587023cb88ca" providerId="ADAL" clId="{AEAB86CD-7F50-4D9C-B69C-5A9C14A9661A}" dt="2020-04-06T12:23:10.932" v="839" actId="26606"/>
          <ac:spMkLst>
            <pc:docMk/>
            <pc:sldMk cId="2788965766" sldId="261"/>
            <ac:spMk id="23" creationId="{9D1595AB-90F6-488F-B5E3-F8CFCC8FAA19}"/>
          </ac:spMkLst>
        </pc:spChg>
        <pc:graphicFrameChg chg="mod modGraphic">
          <ac:chgData name="maarten Brilleman" userId="1b5a2194-27a1-4854-b259-587023cb88ca" providerId="ADAL" clId="{AEAB86CD-7F50-4D9C-B69C-5A9C14A9661A}" dt="2020-04-06T12:23:10.932" v="839" actId="26606"/>
          <ac:graphicFrameMkLst>
            <pc:docMk/>
            <pc:sldMk cId="2788965766" sldId="261"/>
            <ac:graphicFrameMk id="5" creationId="{511B1446-131F-4632-AED1-738F0E8021D8}"/>
          </ac:graphicFrameMkLst>
        </pc:graphicFrameChg>
        <pc:cxnChg chg="del">
          <ac:chgData name="maarten Brilleman" userId="1b5a2194-27a1-4854-b259-587023cb88ca" providerId="ADAL" clId="{AEAB86CD-7F50-4D9C-B69C-5A9C14A9661A}" dt="2020-04-06T12:23:10.932" v="839" actId="26606"/>
          <ac:cxnSpMkLst>
            <pc:docMk/>
            <pc:sldMk cId="2788965766" sldId="261"/>
            <ac:cxnSpMk id="12" creationId="{C81CFD00-FC30-4AFB-A61F-3127B2C90F71}"/>
          </ac:cxnSpMkLst>
        </pc:cxnChg>
        <pc:cxnChg chg="add">
          <ac:chgData name="maarten Brilleman" userId="1b5a2194-27a1-4854-b259-587023cb88ca" providerId="ADAL" clId="{AEAB86CD-7F50-4D9C-B69C-5A9C14A9661A}" dt="2020-04-06T12:23:10.932" v="839" actId="26606"/>
          <ac:cxnSpMkLst>
            <pc:docMk/>
            <pc:sldMk cId="2788965766" sldId="261"/>
            <ac:cxnSpMk id="21" creationId="{C81CFD00-FC30-4AFB-A61F-3127B2C90F71}"/>
          </ac:cxnSpMkLst>
        </pc:cxnChg>
      </pc:sldChg>
      <pc:sldChg chg="del">
        <pc:chgData name="maarten Brilleman" userId="1b5a2194-27a1-4854-b259-587023cb88ca" providerId="ADAL" clId="{AEAB86CD-7F50-4D9C-B69C-5A9C14A9661A}" dt="2020-04-06T12:22:39.989" v="837" actId="47"/>
        <pc:sldMkLst>
          <pc:docMk/>
          <pc:sldMk cId="2426521591" sldId="263"/>
        </pc:sldMkLst>
      </pc:sldChg>
      <pc:sldChg chg="addSp delSp modSp add mod setBg setClrOvrMap">
        <pc:chgData name="maarten Brilleman" userId="1b5a2194-27a1-4854-b259-587023cb88ca" providerId="ADAL" clId="{AEAB86CD-7F50-4D9C-B69C-5A9C14A9661A}" dt="2020-04-06T12:08:41.060" v="381" actId="26606"/>
        <pc:sldMkLst>
          <pc:docMk/>
          <pc:sldMk cId="1990369440" sldId="264"/>
        </pc:sldMkLst>
        <pc:spChg chg="mod">
          <ac:chgData name="maarten Brilleman" userId="1b5a2194-27a1-4854-b259-587023cb88ca" providerId="ADAL" clId="{AEAB86CD-7F50-4D9C-B69C-5A9C14A9661A}" dt="2020-04-06T12:08:41.060" v="381" actId="26606"/>
          <ac:spMkLst>
            <pc:docMk/>
            <pc:sldMk cId="1990369440" sldId="264"/>
            <ac:spMk id="2" creationId="{BBC8D9DE-ED06-49C2-95BA-C00AB2CC640A}"/>
          </ac:spMkLst>
        </pc:spChg>
        <pc:spChg chg="add del mod">
          <ac:chgData name="maarten Brilleman" userId="1b5a2194-27a1-4854-b259-587023cb88ca" providerId="ADAL" clId="{AEAB86CD-7F50-4D9C-B69C-5A9C14A9661A}" dt="2020-04-06T12:08:41.060" v="381" actId="26606"/>
          <ac:spMkLst>
            <pc:docMk/>
            <pc:sldMk cId="1990369440" sldId="264"/>
            <ac:spMk id="3" creationId="{35E8D822-C3EF-497E-A489-FC8125A4DD64}"/>
          </ac:spMkLst>
        </pc:spChg>
        <pc:spChg chg="add del">
          <ac:chgData name="maarten Brilleman" userId="1b5a2194-27a1-4854-b259-587023cb88ca" providerId="ADAL" clId="{AEAB86CD-7F50-4D9C-B69C-5A9C14A9661A}" dt="2020-04-06T12:08:41.038" v="380" actId="26606"/>
          <ac:spMkLst>
            <pc:docMk/>
            <pc:sldMk cId="1990369440" sldId="264"/>
            <ac:spMk id="8" creationId="{3741B58E-3B65-4A01-A276-975AB2CF8A08}"/>
          </ac:spMkLst>
        </pc:spChg>
        <pc:spChg chg="add del">
          <ac:chgData name="maarten Brilleman" userId="1b5a2194-27a1-4854-b259-587023cb88ca" providerId="ADAL" clId="{AEAB86CD-7F50-4D9C-B69C-5A9C14A9661A}" dt="2020-04-06T12:08:38.291" v="376" actId="26606"/>
          <ac:spMkLst>
            <pc:docMk/>
            <pc:sldMk cId="1990369440" sldId="264"/>
            <ac:spMk id="10" creationId="{103E59AE-44F8-4FB9-BF05-C888FE3E1DFA}"/>
          </ac:spMkLst>
        </pc:spChg>
        <pc:spChg chg="add del">
          <ac:chgData name="maarten Brilleman" userId="1b5a2194-27a1-4854-b259-587023cb88ca" providerId="ADAL" clId="{AEAB86CD-7F50-4D9C-B69C-5A9C14A9661A}" dt="2020-04-06T12:08:38.291" v="376" actId="26606"/>
          <ac:spMkLst>
            <pc:docMk/>
            <pc:sldMk cId="1990369440" sldId="264"/>
            <ac:spMk id="14" creationId="{8B6B14AE-589A-45CC-A30D-41995FC1F8BA}"/>
          </ac:spMkLst>
        </pc:spChg>
        <pc:spChg chg="add del">
          <ac:chgData name="maarten Brilleman" userId="1b5a2194-27a1-4854-b259-587023cb88ca" providerId="ADAL" clId="{AEAB86CD-7F50-4D9C-B69C-5A9C14A9661A}" dt="2020-04-06T12:08:39.785" v="378" actId="26606"/>
          <ac:spMkLst>
            <pc:docMk/>
            <pc:sldMk cId="1990369440" sldId="264"/>
            <ac:spMk id="16" creationId="{EE1530B0-6F96-46C0-8B3E-3215CB756BE4}"/>
          </ac:spMkLst>
        </pc:spChg>
        <pc:spChg chg="add del">
          <ac:chgData name="maarten Brilleman" userId="1b5a2194-27a1-4854-b259-587023cb88ca" providerId="ADAL" clId="{AEAB86CD-7F50-4D9C-B69C-5A9C14A9661A}" dt="2020-04-06T12:08:39.785" v="378" actId="26606"/>
          <ac:spMkLst>
            <pc:docMk/>
            <pc:sldMk cId="1990369440" sldId="264"/>
            <ac:spMk id="17" creationId="{754910CF-1B56-45D3-960A-E89F7B3B9131}"/>
          </ac:spMkLst>
        </pc:spChg>
        <pc:spChg chg="add del">
          <ac:chgData name="maarten Brilleman" userId="1b5a2194-27a1-4854-b259-587023cb88ca" providerId="ADAL" clId="{AEAB86CD-7F50-4D9C-B69C-5A9C14A9661A}" dt="2020-04-06T12:08:41.038" v="380" actId="26606"/>
          <ac:spMkLst>
            <pc:docMk/>
            <pc:sldMk cId="1990369440" sldId="264"/>
            <ac:spMk id="20" creationId="{7AAC67C3-831B-4AB1-A259-DFB839CAFAFC}"/>
          </ac:spMkLst>
        </pc:spChg>
        <pc:spChg chg="add del">
          <ac:chgData name="maarten Brilleman" userId="1b5a2194-27a1-4854-b259-587023cb88ca" providerId="ADAL" clId="{AEAB86CD-7F50-4D9C-B69C-5A9C14A9661A}" dt="2020-04-06T12:08:41.038" v="380" actId="26606"/>
          <ac:spMkLst>
            <pc:docMk/>
            <pc:sldMk cId="1990369440" sldId="264"/>
            <ac:spMk id="21" creationId="{35E8D822-C3EF-497E-A489-FC8125A4DD64}"/>
          </ac:spMkLst>
        </pc:spChg>
        <pc:spChg chg="add">
          <ac:chgData name="maarten Brilleman" userId="1b5a2194-27a1-4854-b259-587023cb88ca" providerId="ADAL" clId="{AEAB86CD-7F50-4D9C-B69C-5A9C14A9661A}" dt="2020-04-06T12:08:41.060" v="381" actId="26606"/>
          <ac:spMkLst>
            <pc:docMk/>
            <pc:sldMk cId="1990369440" sldId="264"/>
            <ac:spMk id="23" creationId="{0F6F1E82-F603-49E4-9641-09EEA984A343}"/>
          </ac:spMkLst>
        </pc:spChg>
        <pc:spChg chg="add">
          <ac:chgData name="maarten Brilleman" userId="1b5a2194-27a1-4854-b259-587023cb88ca" providerId="ADAL" clId="{AEAB86CD-7F50-4D9C-B69C-5A9C14A9661A}" dt="2020-04-06T12:08:41.060" v="381" actId="26606"/>
          <ac:spMkLst>
            <pc:docMk/>
            <pc:sldMk cId="1990369440" sldId="264"/>
            <ac:spMk id="25" creationId="{9D1595AB-90F6-488F-B5E3-F8CFCC8FAA19}"/>
          </ac:spMkLst>
        </pc:spChg>
        <pc:graphicFrameChg chg="add del">
          <ac:chgData name="maarten Brilleman" userId="1b5a2194-27a1-4854-b259-587023cb88ca" providerId="ADAL" clId="{AEAB86CD-7F50-4D9C-B69C-5A9C14A9661A}" dt="2020-04-06T12:08:38.291" v="376" actId="26606"/>
          <ac:graphicFrameMkLst>
            <pc:docMk/>
            <pc:sldMk cId="1990369440" sldId="264"/>
            <ac:graphicFrameMk id="5" creationId="{326D4766-53D3-4844-96D8-5BD1DCD5BC75}"/>
          </ac:graphicFrameMkLst>
        </pc:graphicFrameChg>
        <pc:graphicFrameChg chg="add del">
          <ac:chgData name="maarten Brilleman" userId="1b5a2194-27a1-4854-b259-587023cb88ca" providerId="ADAL" clId="{AEAB86CD-7F50-4D9C-B69C-5A9C14A9661A}" dt="2020-04-06T12:08:39.785" v="378" actId="26606"/>
          <ac:graphicFrameMkLst>
            <pc:docMk/>
            <pc:sldMk cId="1990369440" sldId="264"/>
            <ac:graphicFrameMk id="18" creationId="{1D464357-282C-4568-A0D5-C58B57C39A37}"/>
          </ac:graphicFrameMkLst>
        </pc:graphicFrameChg>
        <pc:graphicFrameChg chg="add">
          <ac:chgData name="maarten Brilleman" userId="1b5a2194-27a1-4854-b259-587023cb88ca" providerId="ADAL" clId="{AEAB86CD-7F50-4D9C-B69C-5A9C14A9661A}" dt="2020-04-06T12:08:41.060" v="381" actId="26606"/>
          <ac:graphicFrameMkLst>
            <pc:docMk/>
            <pc:sldMk cId="1990369440" sldId="264"/>
            <ac:graphicFrameMk id="26" creationId="{F8045FB0-2674-4F46-9702-4C6B7BE73BB6}"/>
          </ac:graphicFrameMkLst>
        </pc:graphicFrameChg>
        <pc:cxnChg chg="add del">
          <ac:chgData name="maarten Brilleman" userId="1b5a2194-27a1-4854-b259-587023cb88ca" providerId="ADAL" clId="{AEAB86CD-7F50-4D9C-B69C-5A9C14A9661A}" dt="2020-04-06T12:08:38.291" v="376" actId="26606"/>
          <ac:cxnSpMkLst>
            <pc:docMk/>
            <pc:sldMk cId="1990369440" sldId="264"/>
            <ac:cxnSpMk id="12" creationId="{2752F38C-F560-47AA-90AD-209F39C04150}"/>
          </ac:cxnSpMkLst>
        </pc:cxnChg>
        <pc:cxnChg chg="add">
          <ac:chgData name="maarten Brilleman" userId="1b5a2194-27a1-4854-b259-587023cb88ca" providerId="ADAL" clId="{AEAB86CD-7F50-4D9C-B69C-5A9C14A9661A}" dt="2020-04-06T12:08:41.060" v="381" actId="26606"/>
          <ac:cxnSpMkLst>
            <pc:docMk/>
            <pc:sldMk cId="1990369440" sldId="264"/>
            <ac:cxnSpMk id="24" creationId="{C81CFD00-FC30-4AFB-A61F-3127B2C90F71}"/>
          </ac:cxnSpMkLst>
        </pc:cxnChg>
      </pc:sldChg>
      <pc:sldChg chg="addSp delSp modSp add mod setBg setClrOvrMap">
        <pc:chgData name="maarten Brilleman" userId="1b5a2194-27a1-4854-b259-587023cb88ca" providerId="ADAL" clId="{AEAB86CD-7F50-4D9C-B69C-5A9C14A9661A}" dt="2020-04-06T12:10:26.131" v="407" actId="26606"/>
        <pc:sldMkLst>
          <pc:docMk/>
          <pc:sldMk cId="3031705523" sldId="265"/>
        </pc:sldMkLst>
        <pc:spChg chg="mod">
          <ac:chgData name="maarten Brilleman" userId="1b5a2194-27a1-4854-b259-587023cb88ca" providerId="ADAL" clId="{AEAB86CD-7F50-4D9C-B69C-5A9C14A9661A}" dt="2020-04-06T12:10:26.131" v="407" actId="26606"/>
          <ac:spMkLst>
            <pc:docMk/>
            <pc:sldMk cId="3031705523" sldId="265"/>
            <ac:spMk id="2" creationId="{2DF40131-56EC-449C-918C-9108DD25FE6E}"/>
          </ac:spMkLst>
        </pc:spChg>
        <pc:spChg chg="add del">
          <ac:chgData name="maarten Brilleman" userId="1b5a2194-27a1-4854-b259-587023cb88ca" providerId="ADAL" clId="{AEAB86CD-7F50-4D9C-B69C-5A9C14A9661A}" dt="2020-04-06T12:09:23.695" v="391" actId="26606"/>
          <ac:spMkLst>
            <pc:docMk/>
            <pc:sldMk cId="3031705523" sldId="265"/>
            <ac:spMk id="3" creationId="{CE7CC74B-F601-48E4-96A6-12DD225D2CCA}"/>
          </ac:spMkLst>
        </pc:spChg>
        <pc:spChg chg="add mod">
          <ac:chgData name="maarten Brilleman" userId="1b5a2194-27a1-4854-b259-587023cb88ca" providerId="ADAL" clId="{AEAB86CD-7F50-4D9C-B69C-5A9C14A9661A}" dt="2020-04-06T12:10:26.131" v="407" actId="26606"/>
          <ac:spMkLst>
            <pc:docMk/>
            <pc:sldMk cId="3031705523" sldId="265"/>
            <ac:spMk id="4" creationId="{9FECF303-0919-44D6-81A3-3D4A95AD1833}"/>
          </ac:spMkLst>
        </pc:spChg>
        <pc:spChg chg="add del">
          <ac:chgData name="maarten Brilleman" userId="1b5a2194-27a1-4854-b259-587023cb88ca" providerId="ADAL" clId="{AEAB86CD-7F50-4D9C-B69C-5A9C14A9661A}" dt="2020-04-06T12:09:23.687" v="390" actId="26606"/>
          <ac:spMkLst>
            <pc:docMk/>
            <pc:sldMk cId="3031705523" sldId="265"/>
            <ac:spMk id="8" creationId="{39E3965E-AC41-4711-9D10-E25ABB132D86}"/>
          </ac:spMkLst>
        </pc:spChg>
        <pc:spChg chg="add del">
          <ac:chgData name="maarten Brilleman" userId="1b5a2194-27a1-4854-b259-587023cb88ca" providerId="ADAL" clId="{AEAB86CD-7F50-4D9C-B69C-5A9C14A9661A}" dt="2020-04-06T12:09:23.687" v="390" actId="26606"/>
          <ac:spMkLst>
            <pc:docMk/>
            <pc:sldMk cId="3031705523" sldId="265"/>
            <ac:spMk id="12" creationId="{FBDCECDC-EEE3-4128-AA5E-82A8C08796E8}"/>
          </ac:spMkLst>
        </pc:spChg>
        <pc:spChg chg="add del">
          <ac:chgData name="maarten Brilleman" userId="1b5a2194-27a1-4854-b259-587023cb88ca" providerId="ADAL" clId="{AEAB86CD-7F50-4D9C-B69C-5A9C14A9661A}" dt="2020-04-06T12:09:23.687" v="390" actId="26606"/>
          <ac:spMkLst>
            <pc:docMk/>
            <pc:sldMk cId="3031705523" sldId="265"/>
            <ac:spMk id="14" creationId="{4260EDE0-989C-4E16-AF94-F652294D828E}"/>
          </ac:spMkLst>
        </pc:spChg>
        <pc:spChg chg="add del">
          <ac:chgData name="maarten Brilleman" userId="1b5a2194-27a1-4854-b259-587023cb88ca" providerId="ADAL" clId="{AEAB86CD-7F50-4D9C-B69C-5A9C14A9661A}" dt="2020-04-06T12:10:26.131" v="407" actId="26606"/>
          <ac:spMkLst>
            <pc:docMk/>
            <pc:sldMk cId="3031705523" sldId="265"/>
            <ac:spMk id="16" creationId="{B624C8D3-B9AD-4F4F-8554-4EAF3724DBCE}"/>
          </ac:spMkLst>
        </pc:spChg>
        <pc:spChg chg="add del">
          <ac:chgData name="maarten Brilleman" userId="1b5a2194-27a1-4854-b259-587023cb88ca" providerId="ADAL" clId="{AEAB86CD-7F50-4D9C-B69C-5A9C14A9661A}" dt="2020-04-06T12:10:26.131" v="407" actId="26606"/>
          <ac:spMkLst>
            <pc:docMk/>
            <pc:sldMk cId="3031705523" sldId="265"/>
            <ac:spMk id="17" creationId="{39E3965E-AC41-4711-9D10-E25ABB132D86}"/>
          </ac:spMkLst>
        </pc:spChg>
        <pc:spChg chg="add del">
          <ac:chgData name="maarten Brilleman" userId="1b5a2194-27a1-4854-b259-587023cb88ca" providerId="ADAL" clId="{AEAB86CD-7F50-4D9C-B69C-5A9C14A9661A}" dt="2020-04-06T12:10:26.131" v="407" actId="26606"/>
          <ac:spMkLst>
            <pc:docMk/>
            <pc:sldMk cId="3031705523" sldId="265"/>
            <ac:spMk id="19" creationId="{8C6E698C-8155-4B8B-BDC9-B7299772B509}"/>
          </ac:spMkLst>
        </pc:spChg>
        <pc:spChg chg="add del">
          <ac:chgData name="maarten Brilleman" userId="1b5a2194-27a1-4854-b259-587023cb88ca" providerId="ADAL" clId="{AEAB86CD-7F50-4D9C-B69C-5A9C14A9661A}" dt="2020-04-06T12:10:25.538" v="402" actId="26606"/>
          <ac:spMkLst>
            <pc:docMk/>
            <pc:sldMk cId="3031705523" sldId="265"/>
            <ac:spMk id="25" creationId="{39E3965E-AC41-4711-9D10-E25ABB132D86}"/>
          </ac:spMkLst>
        </pc:spChg>
        <pc:spChg chg="add del">
          <ac:chgData name="maarten Brilleman" userId="1b5a2194-27a1-4854-b259-587023cb88ca" providerId="ADAL" clId="{AEAB86CD-7F50-4D9C-B69C-5A9C14A9661A}" dt="2020-04-06T12:10:25.538" v="402" actId="26606"/>
          <ac:spMkLst>
            <pc:docMk/>
            <pc:sldMk cId="3031705523" sldId="265"/>
            <ac:spMk id="29" creationId="{8C6E698C-8155-4B8B-BDC9-B7299772B509}"/>
          </ac:spMkLst>
        </pc:spChg>
        <pc:spChg chg="add del">
          <ac:chgData name="maarten Brilleman" userId="1b5a2194-27a1-4854-b259-587023cb88ca" providerId="ADAL" clId="{AEAB86CD-7F50-4D9C-B69C-5A9C14A9661A}" dt="2020-04-06T12:10:25.538" v="402" actId="26606"/>
          <ac:spMkLst>
            <pc:docMk/>
            <pc:sldMk cId="3031705523" sldId="265"/>
            <ac:spMk id="33" creationId="{B624C8D3-B9AD-4F4F-8554-4EAF3724DBCE}"/>
          </ac:spMkLst>
        </pc:spChg>
        <pc:spChg chg="add del">
          <ac:chgData name="maarten Brilleman" userId="1b5a2194-27a1-4854-b259-587023cb88ca" providerId="ADAL" clId="{AEAB86CD-7F50-4D9C-B69C-5A9C14A9661A}" dt="2020-04-06T12:10:25.857" v="404" actId="26606"/>
          <ac:spMkLst>
            <pc:docMk/>
            <pc:sldMk cId="3031705523" sldId="265"/>
            <ac:spMk id="35" creationId="{C8DD82D3-D002-45B0-B16A-82B3DA4EFDDB}"/>
          </ac:spMkLst>
        </pc:spChg>
        <pc:spChg chg="add del">
          <ac:chgData name="maarten Brilleman" userId="1b5a2194-27a1-4854-b259-587023cb88ca" providerId="ADAL" clId="{AEAB86CD-7F50-4D9C-B69C-5A9C14A9661A}" dt="2020-04-06T12:10:26.122" v="406" actId="26606"/>
          <ac:spMkLst>
            <pc:docMk/>
            <pc:sldMk cId="3031705523" sldId="265"/>
            <ac:spMk id="38" creationId="{3558DB37-9FEE-48A2-8578-ED0401573943}"/>
          </ac:spMkLst>
        </pc:spChg>
        <pc:spChg chg="add del">
          <ac:chgData name="maarten Brilleman" userId="1b5a2194-27a1-4854-b259-587023cb88ca" providerId="ADAL" clId="{AEAB86CD-7F50-4D9C-B69C-5A9C14A9661A}" dt="2020-04-06T12:10:26.122" v="406" actId="26606"/>
          <ac:spMkLst>
            <pc:docMk/>
            <pc:sldMk cId="3031705523" sldId="265"/>
            <ac:spMk id="39" creationId="{5F7FCCA6-00E2-4F74-A105-0D769872F243}"/>
          </ac:spMkLst>
        </pc:spChg>
        <pc:spChg chg="add del">
          <ac:chgData name="maarten Brilleman" userId="1b5a2194-27a1-4854-b259-587023cb88ca" providerId="ADAL" clId="{AEAB86CD-7F50-4D9C-B69C-5A9C14A9661A}" dt="2020-04-06T12:10:26.122" v="406" actId="26606"/>
          <ac:spMkLst>
            <pc:docMk/>
            <pc:sldMk cId="3031705523" sldId="265"/>
            <ac:spMk id="40" creationId="{359CEC61-F44B-43B3-B40F-AE38C5AF1D5F}"/>
          </ac:spMkLst>
        </pc:spChg>
        <pc:spChg chg="add">
          <ac:chgData name="maarten Brilleman" userId="1b5a2194-27a1-4854-b259-587023cb88ca" providerId="ADAL" clId="{AEAB86CD-7F50-4D9C-B69C-5A9C14A9661A}" dt="2020-04-06T12:10:26.131" v="407" actId="26606"/>
          <ac:spMkLst>
            <pc:docMk/>
            <pc:sldMk cId="3031705523" sldId="265"/>
            <ac:spMk id="42" creationId="{39E3965E-AC41-4711-9D10-E25ABB132D86}"/>
          </ac:spMkLst>
        </pc:spChg>
        <pc:spChg chg="add">
          <ac:chgData name="maarten Brilleman" userId="1b5a2194-27a1-4854-b259-587023cb88ca" providerId="ADAL" clId="{AEAB86CD-7F50-4D9C-B69C-5A9C14A9661A}" dt="2020-04-06T12:10:26.131" v="407" actId="26606"/>
          <ac:spMkLst>
            <pc:docMk/>
            <pc:sldMk cId="3031705523" sldId="265"/>
            <ac:spMk id="44" creationId="{FBDCECDC-EEE3-4128-AA5E-82A8C08796E8}"/>
          </ac:spMkLst>
        </pc:spChg>
        <pc:spChg chg="add">
          <ac:chgData name="maarten Brilleman" userId="1b5a2194-27a1-4854-b259-587023cb88ca" providerId="ADAL" clId="{AEAB86CD-7F50-4D9C-B69C-5A9C14A9661A}" dt="2020-04-06T12:10:26.131" v="407" actId="26606"/>
          <ac:spMkLst>
            <pc:docMk/>
            <pc:sldMk cId="3031705523" sldId="265"/>
            <ac:spMk id="45" creationId="{4260EDE0-989C-4E16-AF94-F652294D828E}"/>
          </ac:spMkLst>
        </pc:spChg>
        <pc:cxnChg chg="add del">
          <ac:chgData name="maarten Brilleman" userId="1b5a2194-27a1-4854-b259-587023cb88ca" providerId="ADAL" clId="{AEAB86CD-7F50-4D9C-B69C-5A9C14A9661A}" dt="2020-04-06T12:09:23.687" v="390" actId="26606"/>
          <ac:cxnSpMkLst>
            <pc:docMk/>
            <pc:sldMk cId="3031705523" sldId="265"/>
            <ac:cxnSpMk id="10" creationId="{1F5DC8C3-BA5F-4EED-BB9A-A14272BD82A1}"/>
          </ac:cxnSpMkLst>
        </pc:cxnChg>
        <pc:cxnChg chg="add del">
          <ac:chgData name="maarten Brilleman" userId="1b5a2194-27a1-4854-b259-587023cb88ca" providerId="ADAL" clId="{AEAB86CD-7F50-4D9C-B69C-5A9C14A9661A}" dt="2020-04-06T12:10:26.131" v="407" actId="26606"/>
          <ac:cxnSpMkLst>
            <pc:docMk/>
            <pc:sldMk cId="3031705523" sldId="265"/>
            <ac:cxnSpMk id="18" creationId="{1F5DC8C3-BA5F-4EED-BB9A-A14272BD82A1}"/>
          </ac:cxnSpMkLst>
        </pc:cxnChg>
        <pc:cxnChg chg="add del">
          <ac:chgData name="maarten Brilleman" userId="1b5a2194-27a1-4854-b259-587023cb88ca" providerId="ADAL" clId="{AEAB86CD-7F50-4D9C-B69C-5A9C14A9661A}" dt="2020-04-06T12:10:26.131" v="407" actId="26606"/>
          <ac:cxnSpMkLst>
            <pc:docMk/>
            <pc:sldMk cId="3031705523" sldId="265"/>
            <ac:cxnSpMk id="20" creationId="{09525C9A-1972-4836-BA7A-706C946EF4DA}"/>
          </ac:cxnSpMkLst>
        </pc:cxnChg>
        <pc:cxnChg chg="add del">
          <ac:chgData name="maarten Brilleman" userId="1b5a2194-27a1-4854-b259-587023cb88ca" providerId="ADAL" clId="{AEAB86CD-7F50-4D9C-B69C-5A9C14A9661A}" dt="2020-04-06T12:10:25.538" v="402" actId="26606"/>
          <ac:cxnSpMkLst>
            <pc:docMk/>
            <pc:sldMk cId="3031705523" sldId="265"/>
            <ac:cxnSpMk id="27" creationId="{1F5DC8C3-BA5F-4EED-BB9A-A14272BD82A1}"/>
          </ac:cxnSpMkLst>
        </pc:cxnChg>
        <pc:cxnChg chg="add del">
          <ac:chgData name="maarten Brilleman" userId="1b5a2194-27a1-4854-b259-587023cb88ca" providerId="ADAL" clId="{AEAB86CD-7F50-4D9C-B69C-5A9C14A9661A}" dt="2020-04-06T12:10:25.538" v="402" actId="26606"/>
          <ac:cxnSpMkLst>
            <pc:docMk/>
            <pc:sldMk cId="3031705523" sldId="265"/>
            <ac:cxnSpMk id="31" creationId="{09525C9A-1972-4836-BA7A-706C946EF4DA}"/>
          </ac:cxnSpMkLst>
        </pc:cxnChg>
        <pc:cxnChg chg="add del">
          <ac:chgData name="maarten Brilleman" userId="1b5a2194-27a1-4854-b259-587023cb88ca" providerId="ADAL" clId="{AEAB86CD-7F50-4D9C-B69C-5A9C14A9661A}" dt="2020-04-06T12:10:25.857" v="404" actId="26606"/>
          <ac:cxnSpMkLst>
            <pc:docMk/>
            <pc:sldMk cId="3031705523" sldId="265"/>
            <ac:cxnSpMk id="36" creationId="{9F09C252-16FE-4557-AD6D-BB5CA773496C}"/>
          </ac:cxnSpMkLst>
        </pc:cxnChg>
        <pc:cxnChg chg="add">
          <ac:chgData name="maarten Brilleman" userId="1b5a2194-27a1-4854-b259-587023cb88ca" providerId="ADAL" clId="{AEAB86CD-7F50-4D9C-B69C-5A9C14A9661A}" dt="2020-04-06T12:10:26.131" v="407" actId="26606"/>
          <ac:cxnSpMkLst>
            <pc:docMk/>
            <pc:sldMk cId="3031705523" sldId="265"/>
            <ac:cxnSpMk id="43" creationId="{1F5DC8C3-BA5F-4EED-BB9A-A14272BD82A1}"/>
          </ac:cxnSpMkLst>
        </pc:cxnChg>
      </pc:sldChg>
      <pc:sldChg chg="addSp delSp modSp add">
        <pc:chgData name="maarten Brilleman" userId="1b5a2194-27a1-4854-b259-587023cb88ca" providerId="ADAL" clId="{AEAB86CD-7F50-4D9C-B69C-5A9C14A9661A}" dt="2020-04-06T12:11:00.261" v="412"/>
        <pc:sldMkLst>
          <pc:docMk/>
          <pc:sldMk cId="1327749953" sldId="266"/>
        </pc:sldMkLst>
        <pc:spChg chg="mod">
          <ac:chgData name="maarten Brilleman" userId="1b5a2194-27a1-4854-b259-587023cb88ca" providerId="ADAL" clId="{AEAB86CD-7F50-4D9C-B69C-5A9C14A9661A}" dt="2020-04-06T12:10:45.872" v="411" actId="20577"/>
          <ac:spMkLst>
            <pc:docMk/>
            <pc:sldMk cId="1327749953" sldId="266"/>
            <ac:spMk id="2" creationId="{2EBA3B90-BEA4-4ADD-81E6-F7078E35D0DD}"/>
          </ac:spMkLst>
        </pc:spChg>
        <pc:spChg chg="del">
          <ac:chgData name="maarten Brilleman" userId="1b5a2194-27a1-4854-b259-587023cb88ca" providerId="ADAL" clId="{AEAB86CD-7F50-4D9C-B69C-5A9C14A9661A}" dt="2020-04-06T12:11:00.261" v="412"/>
          <ac:spMkLst>
            <pc:docMk/>
            <pc:sldMk cId="1327749953" sldId="266"/>
            <ac:spMk id="3" creationId="{FF8AA651-FBF4-4CDB-BA52-84218B6CCF10}"/>
          </ac:spMkLst>
        </pc:spChg>
        <pc:picChg chg="add mod">
          <ac:chgData name="maarten Brilleman" userId="1b5a2194-27a1-4854-b259-587023cb88ca" providerId="ADAL" clId="{AEAB86CD-7F50-4D9C-B69C-5A9C14A9661A}" dt="2020-04-06T12:11:00.261" v="412"/>
          <ac:picMkLst>
            <pc:docMk/>
            <pc:sldMk cId="1327749953" sldId="266"/>
            <ac:picMk id="4" creationId="{D6169495-7C76-40E8-A6E4-5951EE199470}"/>
          </ac:picMkLst>
        </pc:picChg>
      </pc:sldChg>
      <pc:sldChg chg="addSp delSp modSp add mod setBg setClrOvrMap">
        <pc:chgData name="maarten Brilleman" userId="1b5a2194-27a1-4854-b259-587023cb88ca" providerId="ADAL" clId="{AEAB86CD-7F50-4D9C-B69C-5A9C14A9661A}" dt="2020-04-06T12:11:59.450" v="437" actId="20577"/>
        <pc:sldMkLst>
          <pc:docMk/>
          <pc:sldMk cId="647295072" sldId="267"/>
        </pc:sldMkLst>
        <pc:spChg chg="mod">
          <ac:chgData name="maarten Brilleman" userId="1b5a2194-27a1-4854-b259-587023cb88ca" providerId="ADAL" clId="{AEAB86CD-7F50-4D9C-B69C-5A9C14A9661A}" dt="2020-04-06T12:11:59.450" v="437" actId="20577"/>
          <ac:spMkLst>
            <pc:docMk/>
            <pc:sldMk cId="647295072" sldId="267"/>
            <ac:spMk id="2" creationId="{DFD66569-ACD9-4CAA-9CDD-56E5E0111B2C}"/>
          </ac:spMkLst>
        </pc:spChg>
        <pc:spChg chg="add del mod">
          <ac:chgData name="maarten Brilleman" userId="1b5a2194-27a1-4854-b259-587023cb88ca" providerId="ADAL" clId="{AEAB86CD-7F50-4D9C-B69C-5A9C14A9661A}" dt="2020-04-06T12:11:50.396" v="420" actId="26606"/>
          <ac:spMkLst>
            <pc:docMk/>
            <pc:sldMk cId="647295072" sldId="267"/>
            <ac:spMk id="3" creationId="{21C57627-5875-4A97-B5C3-DED8642DCA5C}"/>
          </ac:spMkLst>
        </pc:spChg>
        <pc:spChg chg="add del">
          <ac:chgData name="maarten Brilleman" userId="1b5a2194-27a1-4854-b259-587023cb88ca" providerId="ADAL" clId="{AEAB86CD-7F50-4D9C-B69C-5A9C14A9661A}" dt="2020-04-06T12:11:50.364" v="419" actId="26606"/>
          <ac:spMkLst>
            <pc:docMk/>
            <pc:sldMk cId="647295072" sldId="267"/>
            <ac:spMk id="8" creationId="{3741B58E-3B65-4A01-A276-975AB2CF8A08}"/>
          </ac:spMkLst>
        </pc:spChg>
        <pc:spChg chg="add del">
          <ac:chgData name="maarten Brilleman" userId="1b5a2194-27a1-4854-b259-587023cb88ca" providerId="ADAL" clId="{AEAB86CD-7F50-4D9C-B69C-5A9C14A9661A}" dt="2020-04-06T12:11:49.184" v="417" actId="26606"/>
          <ac:spMkLst>
            <pc:docMk/>
            <pc:sldMk cId="647295072" sldId="267"/>
            <ac:spMk id="10" creationId="{103E59AE-44F8-4FB9-BF05-C888FE3E1DFA}"/>
          </ac:spMkLst>
        </pc:spChg>
        <pc:spChg chg="add del">
          <ac:chgData name="maarten Brilleman" userId="1b5a2194-27a1-4854-b259-587023cb88ca" providerId="ADAL" clId="{AEAB86CD-7F50-4D9C-B69C-5A9C14A9661A}" dt="2020-04-06T12:11:49.184" v="417" actId="26606"/>
          <ac:spMkLst>
            <pc:docMk/>
            <pc:sldMk cId="647295072" sldId="267"/>
            <ac:spMk id="14" creationId="{8B6B14AE-589A-45CC-A30D-41995FC1F8BA}"/>
          </ac:spMkLst>
        </pc:spChg>
        <pc:spChg chg="add del">
          <ac:chgData name="maarten Brilleman" userId="1b5a2194-27a1-4854-b259-587023cb88ca" providerId="ADAL" clId="{AEAB86CD-7F50-4D9C-B69C-5A9C14A9661A}" dt="2020-04-06T12:11:50.364" v="419" actId="26606"/>
          <ac:spMkLst>
            <pc:docMk/>
            <pc:sldMk cId="647295072" sldId="267"/>
            <ac:spMk id="16" creationId="{7AAC67C3-831B-4AB1-A259-DFB839CAFAFC}"/>
          </ac:spMkLst>
        </pc:spChg>
        <pc:spChg chg="add del">
          <ac:chgData name="maarten Brilleman" userId="1b5a2194-27a1-4854-b259-587023cb88ca" providerId="ADAL" clId="{AEAB86CD-7F50-4D9C-B69C-5A9C14A9661A}" dt="2020-04-06T12:11:50.364" v="419" actId="26606"/>
          <ac:spMkLst>
            <pc:docMk/>
            <pc:sldMk cId="647295072" sldId="267"/>
            <ac:spMk id="17" creationId="{21C57627-5875-4A97-B5C3-DED8642DCA5C}"/>
          </ac:spMkLst>
        </pc:spChg>
        <pc:spChg chg="add">
          <ac:chgData name="maarten Brilleman" userId="1b5a2194-27a1-4854-b259-587023cb88ca" providerId="ADAL" clId="{AEAB86CD-7F50-4D9C-B69C-5A9C14A9661A}" dt="2020-04-06T12:11:50.396" v="420" actId="26606"/>
          <ac:spMkLst>
            <pc:docMk/>
            <pc:sldMk cId="647295072" sldId="267"/>
            <ac:spMk id="19" creationId="{103E59AE-44F8-4FB9-BF05-C888FE3E1DFA}"/>
          </ac:spMkLst>
        </pc:spChg>
        <pc:spChg chg="add">
          <ac:chgData name="maarten Brilleman" userId="1b5a2194-27a1-4854-b259-587023cb88ca" providerId="ADAL" clId="{AEAB86CD-7F50-4D9C-B69C-5A9C14A9661A}" dt="2020-04-06T12:11:50.396" v="420" actId="26606"/>
          <ac:spMkLst>
            <pc:docMk/>
            <pc:sldMk cId="647295072" sldId="267"/>
            <ac:spMk id="21" creationId="{8B6B14AE-589A-45CC-A30D-41995FC1F8BA}"/>
          </ac:spMkLst>
        </pc:spChg>
        <pc:graphicFrameChg chg="add del">
          <ac:chgData name="maarten Brilleman" userId="1b5a2194-27a1-4854-b259-587023cb88ca" providerId="ADAL" clId="{AEAB86CD-7F50-4D9C-B69C-5A9C14A9661A}" dt="2020-04-06T12:11:49.184" v="417" actId="26606"/>
          <ac:graphicFrameMkLst>
            <pc:docMk/>
            <pc:sldMk cId="647295072" sldId="267"/>
            <ac:graphicFrameMk id="5" creationId="{FA02308B-1433-4623-9D50-D0AE6252222F}"/>
          </ac:graphicFrameMkLst>
        </pc:graphicFrameChg>
        <pc:graphicFrameChg chg="add">
          <ac:chgData name="maarten Brilleman" userId="1b5a2194-27a1-4854-b259-587023cb88ca" providerId="ADAL" clId="{AEAB86CD-7F50-4D9C-B69C-5A9C14A9661A}" dt="2020-04-06T12:11:50.396" v="420" actId="26606"/>
          <ac:graphicFrameMkLst>
            <pc:docMk/>
            <pc:sldMk cId="647295072" sldId="267"/>
            <ac:graphicFrameMk id="22" creationId="{6C727999-4F90-4726-86C5-7DE8ABE9205E}"/>
          </ac:graphicFrameMkLst>
        </pc:graphicFrameChg>
        <pc:cxnChg chg="add del">
          <ac:chgData name="maarten Brilleman" userId="1b5a2194-27a1-4854-b259-587023cb88ca" providerId="ADAL" clId="{AEAB86CD-7F50-4D9C-B69C-5A9C14A9661A}" dt="2020-04-06T12:11:49.184" v="417" actId="26606"/>
          <ac:cxnSpMkLst>
            <pc:docMk/>
            <pc:sldMk cId="647295072" sldId="267"/>
            <ac:cxnSpMk id="12" creationId="{2752F38C-F560-47AA-90AD-209F39C04150}"/>
          </ac:cxnSpMkLst>
        </pc:cxnChg>
        <pc:cxnChg chg="add">
          <ac:chgData name="maarten Brilleman" userId="1b5a2194-27a1-4854-b259-587023cb88ca" providerId="ADAL" clId="{AEAB86CD-7F50-4D9C-B69C-5A9C14A9661A}" dt="2020-04-06T12:11:50.396" v="420" actId="26606"/>
          <ac:cxnSpMkLst>
            <pc:docMk/>
            <pc:sldMk cId="647295072" sldId="267"/>
            <ac:cxnSpMk id="20" creationId="{2752F38C-F560-47AA-90AD-209F39C04150}"/>
          </ac:cxnSpMkLst>
        </pc:cxnChg>
      </pc:sldChg>
      <pc:sldChg chg="addSp delSp modSp add mod setBg setClrOvrMap">
        <pc:chgData name="maarten Brilleman" userId="1b5a2194-27a1-4854-b259-587023cb88ca" providerId="ADAL" clId="{AEAB86CD-7F50-4D9C-B69C-5A9C14A9661A}" dt="2020-04-06T12:17:11.922" v="647" actId="26606"/>
        <pc:sldMkLst>
          <pc:docMk/>
          <pc:sldMk cId="1321528776" sldId="268"/>
        </pc:sldMkLst>
        <pc:spChg chg="mod">
          <ac:chgData name="maarten Brilleman" userId="1b5a2194-27a1-4854-b259-587023cb88ca" providerId="ADAL" clId="{AEAB86CD-7F50-4D9C-B69C-5A9C14A9661A}" dt="2020-04-06T12:17:11.922" v="647" actId="26606"/>
          <ac:spMkLst>
            <pc:docMk/>
            <pc:sldMk cId="1321528776" sldId="268"/>
            <ac:spMk id="2" creationId="{053CC559-5319-4F09-A47C-00AA29A0ADE0}"/>
          </ac:spMkLst>
        </pc:spChg>
        <pc:spChg chg="add del mod">
          <ac:chgData name="maarten Brilleman" userId="1b5a2194-27a1-4854-b259-587023cb88ca" providerId="ADAL" clId="{AEAB86CD-7F50-4D9C-B69C-5A9C14A9661A}" dt="2020-04-06T12:17:11.922" v="647" actId="26606"/>
          <ac:spMkLst>
            <pc:docMk/>
            <pc:sldMk cId="1321528776" sldId="268"/>
            <ac:spMk id="3" creationId="{C03FBA4B-B1CA-4BBC-BC73-616EB3B5B18D}"/>
          </ac:spMkLst>
        </pc:spChg>
        <pc:spChg chg="add del">
          <ac:chgData name="maarten Brilleman" userId="1b5a2194-27a1-4854-b259-587023cb88ca" providerId="ADAL" clId="{AEAB86CD-7F50-4D9C-B69C-5A9C14A9661A}" dt="2020-04-06T12:17:11.906" v="646" actId="26606"/>
          <ac:spMkLst>
            <pc:docMk/>
            <pc:sldMk cId="1321528776" sldId="268"/>
            <ac:spMk id="8" creationId="{C8DD82D3-D002-45B0-B16A-82B3DA4EFDDB}"/>
          </ac:spMkLst>
        </pc:spChg>
        <pc:spChg chg="add del">
          <ac:chgData name="maarten Brilleman" userId="1b5a2194-27a1-4854-b259-587023cb88ca" providerId="ADAL" clId="{AEAB86CD-7F50-4D9C-B69C-5A9C14A9661A}" dt="2020-04-06T12:17:07.290" v="642" actId="26606"/>
          <ac:spMkLst>
            <pc:docMk/>
            <pc:sldMk cId="1321528776" sldId="268"/>
            <ac:spMk id="10" creationId="{103E59AE-44F8-4FB9-BF05-C888FE3E1DFA}"/>
          </ac:spMkLst>
        </pc:spChg>
        <pc:spChg chg="add del">
          <ac:chgData name="maarten Brilleman" userId="1b5a2194-27a1-4854-b259-587023cb88ca" providerId="ADAL" clId="{AEAB86CD-7F50-4D9C-B69C-5A9C14A9661A}" dt="2020-04-06T12:17:07.290" v="642" actId="26606"/>
          <ac:spMkLst>
            <pc:docMk/>
            <pc:sldMk cId="1321528776" sldId="268"/>
            <ac:spMk id="14" creationId="{8B6B14AE-589A-45CC-A30D-41995FC1F8BA}"/>
          </ac:spMkLst>
        </pc:spChg>
        <pc:spChg chg="add del">
          <ac:chgData name="maarten Brilleman" userId="1b5a2194-27a1-4854-b259-587023cb88ca" providerId="ADAL" clId="{AEAB86CD-7F50-4D9C-B69C-5A9C14A9661A}" dt="2020-04-06T12:17:10.993" v="644" actId="26606"/>
          <ac:spMkLst>
            <pc:docMk/>
            <pc:sldMk cId="1321528776" sldId="268"/>
            <ac:spMk id="16" creationId="{EE1530B0-6F96-46C0-8B3E-3215CB756BE4}"/>
          </ac:spMkLst>
        </pc:spChg>
        <pc:spChg chg="add del">
          <ac:chgData name="maarten Brilleman" userId="1b5a2194-27a1-4854-b259-587023cb88ca" providerId="ADAL" clId="{AEAB86CD-7F50-4D9C-B69C-5A9C14A9661A}" dt="2020-04-06T12:17:10.993" v="644" actId="26606"/>
          <ac:spMkLst>
            <pc:docMk/>
            <pc:sldMk cId="1321528776" sldId="268"/>
            <ac:spMk id="17" creationId="{754910CF-1B56-45D3-960A-E89F7B3B9131}"/>
          </ac:spMkLst>
        </pc:spChg>
        <pc:spChg chg="add del">
          <ac:chgData name="maarten Brilleman" userId="1b5a2194-27a1-4854-b259-587023cb88ca" providerId="ADAL" clId="{AEAB86CD-7F50-4D9C-B69C-5A9C14A9661A}" dt="2020-04-06T12:17:11.906" v="646" actId="26606"/>
          <ac:spMkLst>
            <pc:docMk/>
            <pc:sldMk cId="1321528776" sldId="268"/>
            <ac:spMk id="21" creationId="{C03FBA4B-B1CA-4BBC-BC73-616EB3B5B18D}"/>
          </ac:spMkLst>
        </pc:spChg>
        <pc:spChg chg="add del">
          <ac:chgData name="maarten Brilleman" userId="1b5a2194-27a1-4854-b259-587023cb88ca" providerId="ADAL" clId="{AEAB86CD-7F50-4D9C-B69C-5A9C14A9661A}" dt="2020-04-06T12:17:11.906" v="646" actId="26606"/>
          <ac:spMkLst>
            <pc:docMk/>
            <pc:sldMk cId="1321528776" sldId="268"/>
            <ac:spMk id="22" creationId="{01E907E6-DC1F-49A9-A946-CEB2CB330FE2}"/>
          </ac:spMkLst>
        </pc:spChg>
        <pc:spChg chg="add">
          <ac:chgData name="maarten Brilleman" userId="1b5a2194-27a1-4854-b259-587023cb88ca" providerId="ADAL" clId="{AEAB86CD-7F50-4D9C-B69C-5A9C14A9661A}" dt="2020-04-06T12:17:11.922" v="647" actId="26606"/>
          <ac:spMkLst>
            <pc:docMk/>
            <pc:sldMk cId="1321528776" sldId="268"/>
            <ac:spMk id="24" creationId="{EE1530B0-6F96-46C0-8B3E-3215CB756BE4}"/>
          </ac:spMkLst>
        </pc:spChg>
        <pc:spChg chg="add">
          <ac:chgData name="maarten Brilleman" userId="1b5a2194-27a1-4854-b259-587023cb88ca" providerId="ADAL" clId="{AEAB86CD-7F50-4D9C-B69C-5A9C14A9661A}" dt="2020-04-06T12:17:11.922" v="647" actId="26606"/>
          <ac:spMkLst>
            <pc:docMk/>
            <pc:sldMk cId="1321528776" sldId="268"/>
            <ac:spMk id="25" creationId="{754910CF-1B56-45D3-960A-E89F7B3B9131}"/>
          </ac:spMkLst>
        </pc:spChg>
        <pc:graphicFrameChg chg="add del">
          <ac:chgData name="maarten Brilleman" userId="1b5a2194-27a1-4854-b259-587023cb88ca" providerId="ADAL" clId="{AEAB86CD-7F50-4D9C-B69C-5A9C14A9661A}" dt="2020-04-06T12:17:07.290" v="642" actId="26606"/>
          <ac:graphicFrameMkLst>
            <pc:docMk/>
            <pc:sldMk cId="1321528776" sldId="268"/>
            <ac:graphicFrameMk id="5" creationId="{FEF461ED-22FC-4053-9E4F-88CD6554B036}"/>
          </ac:graphicFrameMkLst>
        </pc:graphicFrameChg>
        <pc:graphicFrameChg chg="add del">
          <ac:chgData name="maarten Brilleman" userId="1b5a2194-27a1-4854-b259-587023cb88ca" providerId="ADAL" clId="{AEAB86CD-7F50-4D9C-B69C-5A9C14A9661A}" dt="2020-04-06T12:17:10.993" v="644" actId="26606"/>
          <ac:graphicFrameMkLst>
            <pc:docMk/>
            <pc:sldMk cId="1321528776" sldId="268"/>
            <ac:graphicFrameMk id="18" creationId="{954472FB-CC84-41A3-AC61-B591AF3EDAC6}"/>
          </ac:graphicFrameMkLst>
        </pc:graphicFrameChg>
        <pc:graphicFrameChg chg="add">
          <ac:chgData name="maarten Brilleman" userId="1b5a2194-27a1-4854-b259-587023cb88ca" providerId="ADAL" clId="{AEAB86CD-7F50-4D9C-B69C-5A9C14A9661A}" dt="2020-04-06T12:17:11.922" v="647" actId="26606"/>
          <ac:graphicFrameMkLst>
            <pc:docMk/>
            <pc:sldMk cId="1321528776" sldId="268"/>
            <ac:graphicFrameMk id="26" creationId="{954472FB-CC84-41A3-AC61-B591AF3EDAC6}"/>
          </ac:graphicFrameMkLst>
        </pc:graphicFrameChg>
        <pc:cxnChg chg="add del">
          <ac:chgData name="maarten Brilleman" userId="1b5a2194-27a1-4854-b259-587023cb88ca" providerId="ADAL" clId="{AEAB86CD-7F50-4D9C-B69C-5A9C14A9661A}" dt="2020-04-06T12:17:07.290" v="642" actId="26606"/>
          <ac:cxnSpMkLst>
            <pc:docMk/>
            <pc:sldMk cId="1321528776" sldId="268"/>
            <ac:cxnSpMk id="12" creationId="{2752F38C-F560-47AA-90AD-209F39C04150}"/>
          </ac:cxnSpMkLst>
        </pc:cxnChg>
        <pc:cxnChg chg="add del">
          <ac:chgData name="maarten Brilleman" userId="1b5a2194-27a1-4854-b259-587023cb88ca" providerId="ADAL" clId="{AEAB86CD-7F50-4D9C-B69C-5A9C14A9661A}" dt="2020-04-06T12:17:11.906" v="646" actId="26606"/>
          <ac:cxnSpMkLst>
            <pc:docMk/>
            <pc:sldMk cId="1321528776" sldId="268"/>
            <ac:cxnSpMk id="20" creationId="{9F09C252-16FE-4557-AD6D-BB5CA773496C}"/>
          </ac:cxnSpMkLst>
        </pc:cxnChg>
      </pc:sldChg>
      <pc:sldChg chg="addSp delSp modSp add mod setBg">
        <pc:chgData name="maarten Brilleman" userId="1b5a2194-27a1-4854-b259-587023cb88ca" providerId="ADAL" clId="{AEAB86CD-7F50-4D9C-B69C-5A9C14A9661A}" dt="2020-04-06T12:17:52.138" v="697" actId="26606"/>
        <pc:sldMkLst>
          <pc:docMk/>
          <pc:sldMk cId="716423351" sldId="269"/>
        </pc:sldMkLst>
        <pc:spChg chg="mod">
          <ac:chgData name="maarten Brilleman" userId="1b5a2194-27a1-4854-b259-587023cb88ca" providerId="ADAL" clId="{AEAB86CD-7F50-4D9C-B69C-5A9C14A9661A}" dt="2020-04-06T12:17:52.138" v="697" actId="26606"/>
          <ac:spMkLst>
            <pc:docMk/>
            <pc:sldMk cId="716423351" sldId="269"/>
            <ac:spMk id="2" creationId="{1A526870-67F1-445B-9B7B-D6CD33D9C4A1}"/>
          </ac:spMkLst>
        </pc:spChg>
        <pc:spChg chg="add del mod">
          <ac:chgData name="maarten Brilleman" userId="1b5a2194-27a1-4854-b259-587023cb88ca" providerId="ADAL" clId="{AEAB86CD-7F50-4D9C-B69C-5A9C14A9661A}" dt="2020-04-06T12:17:52.138" v="697" actId="26606"/>
          <ac:spMkLst>
            <pc:docMk/>
            <pc:sldMk cId="716423351" sldId="269"/>
            <ac:spMk id="3" creationId="{E2C69B3A-50B0-40AE-8B97-58986A9F0EE2}"/>
          </ac:spMkLst>
        </pc:spChg>
        <pc:spChg chg="add del">
          <ac:chgData name="maarten Brilleman" userId="1b5a2194-27a1-4854-b259-587023cb88ca" providerId="ADAL" clId="{AEAB86CD-7F50-4D9C-B69C-5A9C14A9661A}" dt="2020-04-06T12:17:52.119" v="696" actId="26606"/>
          <ac:spMkLst>
            <pc:docMk/>
            <pc:sldMk cId="716423351" sldId="269"/>
            <ac:spMk id="10" creationId="{EE1530B0-6F96-46C0-8B3E-3215CB756BE4}"/>
          </ac:spMkLst>
        </pc:spChg>
        <pc:spChg chg="add del">
          <ac:chgData name="maarten Brilleman" userId="1b5a2194-27a1-4854-b259-587023cb88ca" providerId="ADAL" clId="{AEAB86CD-7F50-4D9C-B69C-5A9C14A9661A}" dt="2020-04-06T12:17:52.119" v="696" actId="26606"/>
          <ac:spMkLst>
            <pc:docMk/>
            <pc:sldMk cId="716423351" sldId="269"/>
            <ac:spMk id="12" creationId="{754910CF-1B56-45D3-960A-E89F7B3B9131}"/>
          </ac:spMkLst>
        </pc:spChg>
        <pc:spChg chg="add">
          <ac:chgData name="maarten Brilleman" userId="1b5a2194-27a1-4854-b259-587023cb88ca" providerId="ADAL" clId="{AEAB86CD-7F50-4D9C-B69C-5A9C14A9661A}" dt="2020-04-06T12:17:52.138" v="697" actId="26606"/>
          <ac:spMkLst>
            <pc:docMk/>
            <pc:sldMk cId="716423351" sldId="269"/>
            <ac:spMk id="14" creationId="{EE1530B0-6F96-46C0-8B3E-3215CB756BE4}"/>
          </ac:spMkLst>
        </pc:spChg>
        <pc:spChg chg="add">
          <ac:chgData name="maarten Brilleman" userId="1b5a2194-27a1-4854-b259-587023cb88ca" providerId="ADAL" clId="{AEAB86CD-7F50-4D9C-B69C-5A9C14A9661A}" dt="2020-04-06T12:17:52.138" v="697" actId="26606"/>
          <ac:spMkLst>
            <pc:docMk/>
            <pc:sldMk cId="716423351" sldId="269"/>
            <ac:spMk id="15" creationId="{754910CF-1B56-45D3-960A-E89F7B3B9131}"/>
          </ac:spMkLst>
        </pc:spChg>
        <pc:graphicFrameChg chg="add del">
          <ac:chgData name="maarten Brilleman" userId="1b5a2194-27a1-4854-b259-587023cb88ca" providerId="ADAL" clId="{AEAB86CD-7F50-4D9C-B69C-5A9C14A9661A}" dt="2020-04-06T12:17:52.119" v="696" actId="26606"/>
          <ac:graphicFrameMkLst>
            <pc:docMk/>
            <pc:sldMk cId="716423351" sldId="269"/>
            <ac:graphicFrameMk id="5" creationId="{543F811B-300A-41E1-B04A-986DCC29D2D7}"/>
          </ac:graphicFrameMkLst>
        </pc:graphicFrameChg>
        <pc:graphicFrameChg chg="add">
          <ac:chgData name="maarten Brilleman" userId="1b5a2194-27a1-4854-b259-587023cb88ca" providerId="ADAL" clId="{AEAB86CD-7F50-4D9C-B69C-5A9C14A9661A}" dt="2020-04-06T12:17:52.138" v="697" actId="26606"/>
          <ac:graphicFrameMkLst>
            <pc:docMk/>
            <pc:sldMk cId="716423351" sldId="269"/>
            <ac:graphicFrameMk id="16" creationId="{5FEF6FF7-1353-4AB4-922A-7CF9B1B69E06}"/>
          </ac:graphicFrameMkLst>
        </pc:graphicFrameChg>
      </pc:sldChg>
      <pc:sldChg chg="addSp delSp modSp add mod setBg">
        <pc:chgData name="maarten Brilleman" userId="1b5a2194-27a1-4854-b259-587023cb88ca" providerId="ADAL" clId="{AEAB86CD-7F50-4D9C-B69C-5A9C14A9661A}" dt="2020-04-06T12:26:34.617" v="929" actId="26606"/>
        <pc:sldMkLst>
          <pc:docMk/>
          <pc:sldMk cId="4045798804" sldId="270"/>
        </pc:sldMkLst>
        <pc:spChg chg="mod">
          <ac:chgData name="maarten Brilleman" userId="1b5a2194-27a1-4854-b259-587023cb88ca" providerId="ADAL" clId="{AEAB86CD-7F50-4D9C-B69C-5A9C14A9661A}" dt="2020-04-06T12:26:34.617" v="929" actId="26606"/>
          <ac:spMkLst>
            <pc:docMk/>
            <pc:sldMk cId="4045798804" sldId="270"/>
            <ac:spMk id="2" creationId="{5B1884D4-84EA-4332-8DA0-DB465B6EDA1D}"/>
          </ac:spMkLst>
        </pc:spChg>
        <pc:spChg chg="add del mod">
          <ac:chgData name="maarten Brilleman" userId="1b5a2194-27a1-4854-b259-587023cb88ca" providerId="ADAL" clId="{AEAB86CD-7F50-4D9C-B69C-5A9C14A9661A}" dt="2020-04-06T12:26:20.838" v="926" actId="26606"/>
          <ac:spMkLst>
            <pc:docMk/>
            <pc:sldMk cId="4045798804" sldId="270"/>
            <ac:spMk id="3" creationId="{26373231-8403-44DA-B198-3BB54841CF74}"/>
          </ac:spMkLst>
        </pc:spChg>
        <pc:spChg chg="add del">
          <ac:chgData name="maarten Brilleman" userId="1b5a2194-27a1-4854-b259-587023cb88ca" providerId="ADAL" clId="{AEAB86CD-7F50-4D9C-B69C-5A9C14A9661A}" dt="2020-04-06T12:26:34.617" v="929" actId="26606"/>
          <ac:spMkLst>
            <pc:docMk/>
            <pc:sldMk cId="4045798804" sldId="270"/>
            <ac:spMk id="6" creationId="{EE1530B0-6F96-46C0-8B3E-3215CB756BE4}"/>
          </ac:spMkLst>
        </pc:spChg>
        <pc:spChg chg="add del">
          <ac:chgData name="maarten Brilleman" userId="1b5a2194-27a1-4854-b259-587023cb88ca" providerId="ADAL" clId="{AEAB86CD-7F50-4D9C-B69C-5A9C14A9661A}" dt="2020-04-06T12:26:34.617" v="929" actId="26606"/>
          <ac:spMkLst>
            <pc:docMk/>
            <pc:sldMk cId="4045798804" sldId="270"/>
            <ac:spMk id="7" creationId="{754910CF-1B56-45D3-960A-E89F7B3B9131}"/>
          </ac:spMkLst>
        </pc:spChg>
        <pc:spChg chg="add del">
          <ac:chgData name="maarten Brilleman" userId="1b5a2194-27a1-4854-b259-587023cb88ca" providerId="ADAL" clId="{AEAB86CD-7F50-4D9C-B69C-5A9C14A9661A}" dt="2020-04-06T12:25:55.223" v="904" actId="26606"/>
          <ac:spMkLst>
            <pc:docMk/>
            <pc:sldMk cId="4045798804" sldId="270"/>
            <ac:spMk id="10" creationId="{EE1530B0-6F96-46C0-8B3E-3215CB756BE4}"/>
          </ac:spMkLst>
        </pc:spChg>
        <pc:spChg chg="add del">
          <ac:chgData name="maarten Brilleman" userId="1b5a2194-27a1-4854-b259-587023cb88ca" providerId="ADAL" clId="{AEAB86CD-7F50-4D9C-B69C-5A9C14A9661A}" dt="2020-04-06T12:25:55.223" v="904" actId="26606"/>
          <ac:spMkLst>
            <pc:docMk/>
            <pc:sldMk cId="4045798804" sldId="270"/>
            <ac:spMk id="12" creationId="{754910CF-1B56-45D3-960A-E89F7B3B9131}"/>
          </ac:spMkLst>
        </pc:spChg>
        <pc:spChg chg="add">
          <ac:chgData name="maarten Brilleman" userId="1b5a2194-27a1-4854-b259-587023cb88ca" providerId="ADAL" clId="{AEAB86CD-7F50-4D9C-B69C-5A9C14A9661A}" dt="2020-04-06T12:26:34.617" v="929" actId="26606"/>
          <ac:spMkLst>
            <pc:docMk/>
            <pc:sldMk cId="4045798804" sldId="270"/>
            <ac:spMk id="13" creationId="{88F0A37D-2337-4AAF-98B0-7E4E9B98719A}"/>
          </ac:spMkLst>
        </pc:spChg>
        <pc:spChg chg="add">
          <ac:chgData name="maarten Brilleman" userId="1b5a2194-27a1-4854-b259-587023cb88ca" providerId="ADAL" clId="{AEAB86CD-7F50-4D9C-B69C-5A9C14A9661A}" dt="2020-04-06T12:26:34.617" v="929" actId="26606"/>
          <ac:spMkLst>
            <pc:docMk/>
            <pc:sldMk cId="4045798804" sldId="270"/>
            <ac:spMk id="17" creationId="{F7234D70-FB65-4E99-985E-64D219674D45}"/>
          </ac:spMkLst>
        </pc:spChg>
        <pc:graphicFrameChg chg="add del mod">
          <ac:chgData name="maarten Brilleman" userId="1b5a2194-27a1-4854-b259-587023cb88ca" providerId="ADAL" clId="{AEAB86CD-7F50-4D9C-B69C-5A9C14A9661A}" dt="2020-04-06T12:25:55.223" v="904" actId="26606"/>
          <ac:graphicFrameMkLst>
            <pc:docMk/>
            <pc:sldMk cId="4045798804" sldId="270"/>
            <ac:graphicFrameMk id="5" creationId="{3613EB2A-B954-4C1F-A6D0-81D3CFA78993}"/>
          </ac:graphicFrameMkLst>
        </pc:graphicFrameChg>
        <pc:graphicFrameChg chg="add mod modGraphic">
          <ac:chgData name="maarten Brilleman" userId="1b5a2194-27a1-4854-b259-587023cb88ca" providerId="ADAL" clId="{AEAB86CD-7F50-4D9C-B69C-5A9C14A9661A}" dt="2020-04-06T12:26:34.617" v="929" actId="26606"/>
          <ac:graphicFrameMkLst>
            <pc:docMk/>
            <pc:sldMk cId="4045798804" sldId="270"/>
            <ac:graphicFrameMk id="8" creationId="{74015137-421D-4446-95CE-EF658BE93266}"/>
          </ac:graphicFrameMkLst>
        </pc:graphicFrameChg>
        <pc:cxnChg chg="add">
          <ac:chgData name="maarten Brilleman" userId="1b5a2194-27a1-4854-b259-587023cb88ca" providerId="ADAL" clId="{AEAB86CD-7F50-4D9C-B69C-5A9C14A9661A}" dt="2020-04-06T12:26:34.617" v="929" actId="26606"/>
          <ac:cxnSpMkLst>
            <pc:docMk/>
            <pc:sldMk cId="4045798804" sldId="270"/>
            <ac:cxnSpMk id="15" creationId="{F15CCCF0-E573-463A-9760-1FDC0B2CFBD7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55D19-F648-4659-A184-771CC24CD3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36DCA6-8F8D-4862-8917-077695B271E0}">
      <dgm:prSet/>
      <dgm:spPr/>
      <dgm:t>
        <a:bodyPr/>
        <a:lstStyle/>
        <a:p>
          <a:r>
            <a:rPr lang="en-GB"/>
            <a:t>De verbinding met de hardware is grotendeels gelukt</a:t>
          </a:r>
          <a:endParaRPr lang="en-US"/>
        </a:p>
      </dgm:t>
    </dgm:pt>
    <dgm:pt modelId="{9353BD64-338B-4E2A-9765-5AFB09F6BEFA}" type="parTrans" cxnId="{6B6EA50B-9823-46B2-AB0A-C496A5E7A96E}">
      <dgm:prSet/>
      <dgm:spPr/>
      <dgm:t>
        <a:bodyPr/>
        <a:lstStyle/>
        <a:p>
          <a:endParaRPr lang="en-US"/>
        </a:p>
      </dgm:t>
    </dgm:pt>
    <dgm:pt modelId="{C711582E-EA25-42D3-B3A9-56181420A39D}" type="sibTrans" cxnId="{6B6EA50B-9823-46B2-AB0A-C496A5E7A96E}">
      <dgm:prSet/>
      <dgm:spPr/>
      <dgm:t>
        <a:bodyPr/>
        <a:lstStyle/>
        <a:p>
          <a:endParaRPr lang="en-US"/>
        </a:p>
      </dgm:t>
    </dgm:pt>
    <dgm:pt modelId="{2AC2BFD5-D33C-4177-BEDD-CA0033933E55}">
      <dgm:prSet/>
      <dgm:spPr/>
      <dgm:t>
        <a:bodyPr/>
        <a:lstStyle/>
        <a:p>
          <a:r>
            <a:rPr lang="en-GB"/>
            <a:t>Het java programma krijgt input binnen van de microcontroller en RFID reader</a:t>
          </a:r>
          <a:endParaRPr lang="en-US"/>
        </a:p>
      </dgm:t>
    </dgm:pt>
    <dgm:pt modelId="{0512E418-C984-4AA0-BE89-494DA996BC75}" type="parTrans" cxnId="{2C2038D4-913D-4BB6-AEB9-9B2E5D1A8ADF}">
      <dgm:prSet/>
      <dgm:spPr/>
      <dgm:t>
        <a:bodyPr/>
        <a:lstStyle/>
        <a:p>
          <a:endParaRPr lang="en-US"/>
        </a:p>
      </dgm:t>
    </dgm:pt>
    <dgm:pt modelId="{B2A01A39-2BC0-4D3B-8B5A-3C0327FC297F}" type="sibTrans" cxnId="{2C2038D4-913D-4BB6-AEB9-9B2E5D1A8ADF}">
      <dgm:prSet/>
      <dgm:spPr/>
      <dgm:t>
        <a:bodyPr/>
        <a:lstStyle/>
        <a:p>
          <a:endParaRPr lang="en-US"/>
        </a:p>
      </dgm:t>
    </dgm:pt>
    <dgm:pt modelId="{70AA768C-E38D-4B40-8983-317F30E0B7AB}">
      <dgm:prSet/>
      <dgm:spPr/>
      <dgm:t>
        <a:bodyPr/>
        <a:lstStyle/>
        <a:p>
          <a:r>
            <a:rPr lang="en-GB"/>
            <a:t>De input is alleen zichtbaar in de console, nog niet in de GUI</a:t>
          </a:r>
          <a:endParaRPr lang="en-US"/>
        </a:p>
      </dgm:t>
    </dgm:pt>
    <dgm:pt modelId="{8FD1BEAA-DF0A-420A-AD18-16B2E99F10D6}" type="parTrans" cxnId="{A43D2D2E-CC52-4A7C-A0C6-98EDBBD5BC6F}">
      <dgm:prSet/>
      <dgm:spPr/>
      <dgm:t>
        <a:bodyPr/>
        <a:lstStyle/>
        <a:p>
          <a:endParaRPr lang="en-US"/>
        </a:p>
      </dgm:t>
    </dgm:pt>
    <dgm:pt modelId="{1FCFC7DE-C07F-4D17-9322-8F4AE1B802D3}" type="sibTrans" cxnId="{A43D2D2E-CC52-4A7C-A0C6-98EDBBD5BC6F}">
      <dgm:prSet/>
      <dgm:spPr/>
      <dgm:t>
        <a:bodyPr/>
        <a:lstStyle/>
        <a:p>
          <a:endParaRPr lang="en-US"/>
        </a:p>
      </dgm:t>
    </dgm:pt>
    <dgm:pt modelId="{28E6BC4E-0EF6-42FE-8035-81EB1C3AFCA0}" type="pres">
      <dgm:prSet presAssocID="{99755D19-F648-4659-A184-771CC24CD3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ACD9FA-5E87-489D-8259-A1C4A96A405C}" type="pres">
      <dgm:prSet presAssocID="{B336DCA6-8F8D-4862-8917-077695B271E0}" presName="hierRoot1" presStyleCnt="0"/>
      <dgm:spPr/>
    </dgm:pt>
    <dgm:pt modelId="{F2877B83-E4F2-41B5-8066-E3CD8968A72D}" type="pres">
      <dgm:prSet presAssocID="{B336DCA6-8F8D-4862-8917-077695B271E0}" presName="composite" presStyleCnt="0"/>
      <dgm:spPr/>
    </dgm:pt>
    <dgm:pt modelId="{2C1AA7D0-199C-46EC-BDFF-C15A672BE6AF}" type="pres">
      <dgm:prSet presAssocID="{B336DCA6-8F8D-4862-8917-077695B271E0}" presName="background" presStyleLbl="node0" presStyleIdx="0" presStyleCnt="3"/>
      <dgm:spPr/>
    </dgm:pt>
    <dgm:pt modelId="{FA2B68E1-BC92-43CD-8D17-CAB1FABA8B5D}" type="pres">
      <dgm:prSet presAssocID="{B336DCA6-8F8D-4862-8917-077695B271E0}" presName="text" presStyleLbl="fgAcc0" presStyleIdx="0" presStyleCnt="3">
        <dgm:presLayoutVars>
          <dgm:chPref val="3"/>
        </dgm:presLayoutVars>
      </dgm:prSet>
      <dgm:spPr/>
    </dgm:pt>
    <dgm:pt modelId="{B123BAC4-C7E9-4253-AC7E-CE3541CB2B67}" type="pres">
      <dgm:prSet presAssocID="{B336DCA6-8F8D-4862-8917-077695B271E0}" presName="hierChild2" presStyleCnt="0"/>
      <dgm:spPr/>
    </dgm:pt>
    <dgm:pt modelId="{9F379E19-3D6E-4C5C-8171-038E07E2A611}" type="pres">
      <dgm:prSet presAssocID="{2AC2BFD5-D33C-4177-BEDD-CA0033933E55}" presName="hierRoot1" presStyleCnt="0"/>
      <dgm:spPr/>
    </dgm:pt>
    <dgm:pt modelId="{2C6D4F55-A94B-443C-A586-2FC65809BEBB}" type="pres">
      <dgm:prSet presAssocID="{2AC2BFD5-D33C-4177-BEDD-CA0033933E55}" presName="composite" presStyleCnt="0"/>
      <dgm:spPr/>
    </dgm:pt>
    <dgm:pt modelId="{FE91F43E-60DD-410F-9357-93833E952FE8}" type="pres">
      <dgm:prSet presAssocID="{2AC2BFD5-D33C-4177-BEDD-CA0033933E55}" presName="background" presStyleLbl="node0" presStyleIdx="1" presStyleCnt="3"/>
      <dgm:spPr/>
    </dgm:pt>
    <dgm:pt modelId="{C3F1A9DD-F992-4891-8F72-60AF1E5AC88D}" type="pres">
      <dgm:prSet presAssocID="{2AC2BFD5-D33C-4177-BEDD-CA0033933E55}" presName="text" presStyleLbl="fgAcc0" presStyleIdx="1" presStyleCnt="3">
        <dgm:presLayoutVars>
          <dgm:chPref val="3"/>
        </dgm:presLayoutVars>
      </dgm:prSet>
      <dgm:spPr/>
    </dgm:pt>
    <dgm:pt modelId="{7E39478F-A6D5-4AFA-8440-10B072608E85}" type="pres">
      <dgm:prSet presAssocID="{2AC2BFD5-D33C-4177-BEDD-CA0033933E55}" presName="hierChild2" presStyleCnt="0"/>
      <dgm:spPr/>
    </dgm:pt>
    <dgm:pt modelId="{8A6B6756-241C-4D03-8E27-001D47C41742}" type="pres">
      <dgm:prSet presAssocID="{70AA768C-E38D-4B40-8983-317F30E0B7AB}" presName="hierRoot1" presStyleCnt="0"/>
      <dgm:spPr/>
    </dgm:pt>
    <dgm:pt modelId="{B09DEB31-B4DB-4810-93A8-2BB697457E7B}" type="pres">
      <dgm:prSet presAssocID="{70AA768C-E38D-4B40-8983-317F30E0B7AB}" presName="composite" presStyleCnt="0"/>
      <dgm:spPr/>
    </dgm:pt>
    <dgm:pt modelId="{46E23804-4E63-4B9B-99B1-5B4E1C33E63E}" type="pres">
      <dgm:prSet presAssocID="{70AA768C-E38D-4B40-8983-317F30E0B7AB}" presName="background" presStyleLbl="node0" presStyleIdx="2" presStyleCnt="3"/>
      <dgm:spPr/>
    </dgm:pt>
    <dgm:pt modelId="{C264691F-68BE-40AF-9488-0A170787FC6F}" type="pres">
      <dgm:prSet presAssocID="{70AA768C-E38D-4B40-8983-317F30E0B7AB}" presName="text" presStyleLbl="fgAcc0" presStyleIdx="2" presStyleCnt="3">
        <dgm:presLayoutVars>
          <dgm:chPref val="3"/>
        </dgm:presLayoutVars>
      </dgm:prSet>
      <dgm:spPr/>
    </dgm:pt>
    <dgm:pt modelId="{83176564-B720-45DE-A88D-68CA87658C06}" type="pres">
      <dgm:prSet presAssocID="{70AA768C-E38D-4B40-8983-317F30E0B7AB}" presName="hierChild2" presStyleCnt="0"/>
      <dgm:spPr/>
    </dgm:pt>
  </dgm:ptLst>
  <dgm:cxnLst>
    <dgm:cxn modelId="{6B6EA50B-9823-46B2-AB0A-C496A5E7A96E}" srcId="{99755D19-F648-4659-A184-771CC24CD339}" destId="{B336DCA6-8F8D-4862-8917-077695B271E0}" srcOrd="0" destOrd="0" parTransId="{9353BD64-338B-4E2A-9765-5AFB09F6BEFA}" sibTransId="{C711582E-EA25-42D3-B3A9-56181420A39D}"/>
    <dgm:cxn modelId="{A43D2D2E-CC52-4A7C-A0C6-98EDBBD5BC6F}" srcId="{99755D19-F648-4659-A184-771CC24CD339}" destId="{70AA768C-E38D-4B40-8983-317F30E0B7AB}" srcOrd="2" destOrd="0" parTransId="{8FD1BEAA-DF0A-420A-AD18-16B2E99F10D6}" sibTransId="{1FCFC7DE-C07F-4D17-9322-8F4AE1B802D3}"/>
    <dgm:cxn modelId="{AEDAE749-5E65-4883-B6B6-0CEBB68D27D4}" type="presOf" srcId="{70AA768C-E38D-4B40-8983-317F30E0B7AB}" destId="{C264691F-68BE-40AF-9488-0A170787FC6F}" srcOrd="0" destOrd="0" presId="urn:microsoft.com/office/officeart/2005/8/layout/hierarchy1"/>
    <dgm:cxn modelId="{F44DA57A-B642-4113-81F3-91A567207D36}" type="presOf" srcId="{B336DCA6-8F8D-4862-8917-077695B271E0}" destId="{FA2B68E1-BC92-43CD-8D17-CAB1FABA8B5D}" srcOrd="0" destOrd="0" presId="urn:microsoft.com/office/officeart/2005/8/layout/hierarchy1"/>
    <dgm:cxn modelId="{00F54093-0CC1-42BB-8964-B74769B28E0B}" type="presOf" srcId="{99755D19-F648-4659-A184-771CC24CD339}" destId="{28E6BC4E-0EF6-42FE-8035-81EB1C3AFCA0}" srcOrd="0" destOrd="0" presId="urn:microsoft.com/office/officeart/2005/8/layout/hierarchy1"/>
    <dgm:cxn modelId="{8A2F11BD-0CFC-46A5-B381-569E78AB847C}" type="presOf" srcId="{2AC2BFD5-D33C-4177-BEDD-CA0033933E55}" destId="{C3F1A9DD-F992-4891-8F72-60AF1E5AC88D}" srcOrd="0" destOrd="0" presId="urn:microsoft.com/office/officeart/2005/8/layout/hierarchy1"/>
    <dgm:cxn modelId="{2C2038D4-913D-4BB6-AEB9-9B2E5D1A8ADF}" srcId="{99755D19-F648-4659-A184-771CC24CD339}" destId="{2AC2BFD5-D33C-4177-BEDD-CA0033933E55}" srcOrd="1" destOrd="0" parTransId="{0512E418-C984-4AA0-BE89-494DA996BC75}" sibTransId="{B2A01A39-2BC0-4D3B-8B5A-3C0327FC297F}"/>
    <dgm:cxn modelId="{C60EF81F-7CF1-4ED9-8272-871F9C730A73}" type="presParOf" srcId="{28E6BC4E-0EF6-42FE-8035-81EB1C3AFCA0}" destId="{4AACD9FA-5E87-489D-8259-A1C4A96A405C}" srcOrd="0" destOrd="0" presId="urn:microsoft.com/office/officeart/2005/8/layout/hierarchy1"/>
    <dgm:cxn modelId="{05429672-385F-4C6E-BE0B-3FAE22C90AFC}" type="presParOf" srcId="{4AACD9FA-5E87-489D-8259-A1C4A96A405C}" destId="{F2877B83-E4F2-41B5-8066-E3CD8968A72D}" srcOrd="0" destOrd="0" presId="urn:microsoft.com/office/officeart/2005/8/layout/hierarchy1"/>
    <dgm:cxn modelId="{F5FFD314-025F-40D1-9563-E5D0F96E646A}" type="presParOf" srcId="{F2877B83-E4F2-41B5-8066-E3CD8968A72D}" destId="{2C1AA7D0-199C-46EC-BDFF-C15A672BE6AF}" srcOrd="0" destOrd="0" presId="urn:microsoft.com/office/officeart/2005/8/layout/hierarchy1"/>
    <dgm:cxn modelId="{8897041D-2874-4D2D-A51E-A9A6B78BF9B5}" type="presParOf" srcId="{F2877B83-E4F2-41B5-8066-E3CD8968A72D}" destId="{FA2B68E1-BC92-43CD-8D17-CAB1FABA8B5D}" srcOrd="1" destOrd="0" presId="urn:microsoft.com/office/officeart/2005/8/layout/hierarchy1"/>
    <dgm:cxn modelId="{405D9E1B-4E99-4520-B711-5A8174BF61AD}" type="presParOf" srcId="{4AACD9FA-5E87-489D-8259-A1C4A96A405C}" destId="{B123BAC4-C7E9-4253-AC7E-CE3541CB2B67}" srcOrd="1" destOrd="0" presId="urn:microsoft.com/office/officeart/2005/8/layout/hierarchy1"/>
    <dgm:cxn modelId="{C2D5CCD8-A471-4888-973B-9AC412BADF5A}" type="presParOf" srcId="{28E6BC4E-0EF6-42FE-8035-81EB1C3AFCA0}" destId="{9F379E19-3D6E-4C5C-8171-038E07E2A611}" srcOrd="1" destOrd="0" presId="urn:microsoft.com/office/officeart/2005/8/layout/hierarchy1"/>
    <dgm:cxn modelId="{B66F73FE-8D0E-4C25-8E76-77FCF738C87A}" type="presParOf" srcId="{9F379E19-3D6E-4C5C-8171-038E07E2A611}" destId="{2C6D4F55-A94B-443C-A586-2FC65809BEBB}" srcOrd="0" destOrd="0" presId="urn:microsoft.com/office/officeart/2005/8/layout/hierarchy1"/>
    <dgm:cxn modelId="{B92A1314-A17B-4757-935A-06D906B9F86C}" type="presParOf" srcId="{2C6D4F55-A94B-443C-A586-2FC65809BEBB}" destId="{FE91F43E-60DD-410F-9357-93833E952FE8}" srcOrd="0" destOrd="0" presId="urn:microsoft.com/office/officeart/2005/8/layout/hierarchy1"/>
    <dgm:cxn modelId="{090CFD69-F377-4BC1-AA8E-0F6AB2B1CF30}" type="presParOf" srcId="{2C6D4F55-A94B-443C-A586-2FC65809BEBB}" destId="{C3F1A9DD-F992-4891-8F72-60AF1E5AC88D}" srcOrd="1" destOrd="0" presId="urn:microsoft.com/office/officeart/2005/8/layout/hierarchy1"/>
    <dgm:cxn modelId="{F994762F-D07C-4F95-975D-49D6C738C4AE}" type="presParOf" srcId="{9F379E19-3D6E-4C5C-8171-038E07E2A611}" destId="{7E39478F-A6D5-4AFA-8440-10B072608E85}" srcOrd="1" destOrd="0" presId="urn:microsoft.com/office/officeart/2005/8/layout/hierarchy1"/>
    <dgm:cxn modelId="{B8730FDE-730C-4787-8B4B-5D11BDE11350}" type="presParOf" srcId="{28E6BC4E-0EF6-42FE-8035-81EB1C3AFCA0}" destId="{8A6B6756-241C-4D03-8E27-001D47C41742}" srcOrd="2" destOrd="0" presId="urn:microsoft.com/office/officeart/2005/8/layout/hierarchy1"/>
    <dgm:cxn modelId="{CAA28B5C-CB4E-49BA-8A5A-5CF898FAF804}" type="presParOf" srcId="{8A6B6756-241C-4D03-8E27-001D47C41742}" destId="{B09DEB31-B4DB-4810-93A8-2BB697457E7B}" srcOrd="0" destOrd="0" presId="urn:microsoft.com/office/officeart/2005/8/layout/hierarchy1"/>
    <dgm:cxn modelId="{3ED07804-C44A-4E56-A7B3-3BBA5AA1716F}" type="presParOf" srcId="{B09DEB31-B4DB-4810-93A8-2BB697457E7B}" destId="{46E23804-4E63-4B9B-99B1-5B4E1C33E63E}" srcOrd="0" destOrd="0" presId="urn:microsoft.com/office/officeart/2005/8/layout/hierarchy1"/>
    <dgm:cxn modelId="{E1EC6E9F-CA59-4C16-B101-AA1CC749A52C}" type="presParOf" srcId="{B09DEB31-B4DB-4810-93A8-2BB697457E7B}" destId="{C264691F-68BE-40AF-9488-0A170787FC6F}" srcOrd="1" destOrd="0" presId="urn:microsoft.com/office/officeart/2005/8/layout/hierarchy1"/>
    <dgm:cxn modelId="{092199C0-6347-4274-B98E-DA8612C326BF}" type="presParOf" srcId="{8A6B6756-241C-4D03-8E27-001D47C41742}" destId="{83176564-B720-45DE-A88D-68CA87658C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AEC3F-8E67-4218-8641-558D8C127D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7C42DA-5DD8-4B92-B93E-FCCA3FE34977}">
      <dgm:prSet/>
      <dgm:spPr/>
      <dgm:t>
        <a:bodyPr/>
        <a:lstStyle/>
        <a:p>
          <a:r>
            <a:rPr lang="en-GB"/>
            <a:t>De communicatie open zetten zodat projectleden verbinding kunnen maken met de Raspberry PI vanuit huis. </a:t>
          </a:r>
          <a:endParaRPr lang="en-US"/>
        </a:p>
      </dgm:t>
    </dgm:pt>
    <dgm:pt modelId="{DBB391CD-036C-44FA-862E-428F7C94C8E5}" type="parTrans" cxnId="{6FFFAE87-888E-4DB2-AB94-A349184A16C7}">
      <dgm:prSet/>
      <dgm:spPr/>
      <dgm:t>
        <a:bodyPr/>
        <a:lstStyle/>
        <a:p>
          <a:endParaRPr lang="en-US"/>
        </a:p>
      </dgm:t>
    </dgm:pt>
    <dgm:pt modelId="{87EAEB16-70FF-4D71-9D9F-4913944B4655}" type="sibTrans" cxnId="{6FFFAE87-888E-4DB2-AB94-A349184A16C7}">
      <dgm:prSet/>
      <dgm:spPr/>
      <dgm:t>
        <a:bodyPr/>
        <a:lstStyle/>
        <a:p>
          <a:endParaRPr lang="en-US"/>
        </a:p>
      </dgm:t>
    </dgm:pt>
    <dgm:pt modelId="{99F97AFB-D7B7-4BC6-B813-4866389A6E40}">
      <dgm:prSet/>
      <dgm:spPr/>
      <dgm:t>
        <a:bodyPr/>
        <a:lstStyle/>
        <a:p>
          <a:r>
            <a:rPr lang="en-GB"/>
            <a:t>Een Servo-motor en een led van een Arduino verbinden met een Raspberry PI. Om de mogelijkheden van de communicatie tussen een Arduino microcontroller en Raspberry PI te onderzoeken.  </a:t>
          </a:r>
          <a:endParaRPr lang="en-US"/>
        </a:p>
      </dgm:t>
    </dgm:pt>
    <dgm:pt modelId="{B33FAB53-72F1-4E80-93BB-CAD4C2B21162}" type="parTrans" cxnId="{6C2264D9-7BA1-4AF5-BB21-DB902C2D5EB2}">
      <dgm:prSet/>
      <dgm:spPr/>
      <dgm:t>
        <a:bodyPr/>
        <a:lstStyle/>
        <a:p>
          <a:endParaRPr lang="en-US"/>
        </a:p>
      </dgm:t>
    </dgm:pt>
    <dgm:pt modelId="{D7AFFD6B-37C0-49C2-9167-C820F98EE223}" type="sibTrans" cxnId="{6C2264D9-7BA1-4AF5-BB21-DB902C2D5EB2}">
      <dgm:prSet/>
      <dgm:spPr/>
      <dgm:t>
        <a:bodyPr/>
        <a:lstStyle/>
        <a:p>
          <a:endParaRPr lang="en-US"/>
        </a:p>
      </dgm:t>
    </dgm:pt>
    <dgm:pt modelId="{48F6A942-FBB6-475E-B2B1-6FE2F75980DD}" type="pres">
      <dgm:prSet presAssocID="{935AEC3F-8E67-4218-8641-558D8C127D65}" presName="root" presStyleCnt="0">
        <dgm:presLayoutVars>
          <dgm:dir/>
          <dgm:resizeHandles val="exact"/>
        </dgm:presLayoutVars>
      </dgm:prSet>
      <dgm:spPr/>
    </dgm:pt>
    <dgm:pt modelId="{140C5079-AD8E-4E60-BFB8-7303BA2C80F3}" type="pres">
      <dgm:prSet presAssocID="{357C42DA-5DD8-4B92-B93E-FCCA3FE34977}" presName="compNode" presStyleCnt="0"/>
      <dgm:spPr/>
    </dgm:pt>
    <dgm:pt modelId="{5019E2B9-8F2C-47F1-83BB-C355191481E4}" type="pres">
      <dgm:prSet presAssocID="{357C42DA-5DD8-4B92-B93E-FCCA3FE34977}" presName="bgRect" presStyleLbl="bgShp" presStyleIdx="0" presStyleCnt="2"/>
      <dgm:spPr/>
    </dgm:pt>
    <dgm:pt modelId="{5965413A-5076-446D-BB9A-9E4BD39AA747}" type="pres">
      <dgm:prSet presAssocID="{357C42DA-5DD8-4B92-B93E-FCCA3FE349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F2F35CC-E399-4CA6-B0F8-CDCE980F4558}" type="pres">
      <dgm:prSet presAssocID="{357C42DA-5DD8-4B92-B93E-FCCA3FE34977}" presName="spaceRect" presStyleCnt="0"/>
      <dgm:spPr/>
    </dgm:pt>
    <dgm:pt modelId="{C10E1201-D2FA-4017-AEF9-8AC6D4A83094}" type="pres">
      <dgm:prSet presAssocID="{357C42DA-5DD8-4B92-B93E-FCCA3FE34977}" presName="parTx" presStyleLbl="revTx" presStyleIdx="0" presStyleCnt="2">
        <dgm:presLayoutVars>
          <dgm:chMax val="0"/>
          <dgm:chPref val="0"/>
        </dgm:presLayoutVars>
      </dgm:prSet>
      <dgm:spPr/>
    </dgm:pt>
    <dgm:pt modelId="{DFEEA87E-A5E7-4C55-87E9-E93E814FD985}" type="pres">
      <dgm:prSet presAssocID="{87EAEB16-70FF-4D71-9D9F-4913944B4655}" presName="sibTrans" presStyleCnt="0"/>
      <dgm:spPr/>
    </dgm:pt>
    <dgm:pt modelId="{7D8C0989-C847-4FCA-A3AA-03C477BAABE6}" type="pres">
      <dgm:prSet presAssocID="{99F97AFB-D7B7-4BC6-B813-4866389A6E40}" presName="compNode" presStyleCnt="0"/>
      <dgm:spPr/>
    </dgm:pt>
    <dgm:pt modelId="{60DC3563-B640-4D92-AF2A-67514E239372}" type="pres">
      <dgm:prSet presAssocID="{99F97AFB-D7B7-4BC6-B813-4866389A6E40}" presName="bgRect" presStyleLbl="bgShp" presStyleIdx="1" presStyleCnt="2"/>
      <dgm:spPr/>
    </dgm:pt>
    <dgm:pt modelId="{8369F5DE-421D-4DB7-8FF9-E59376CC0132}" type="pres">
      <dgm:prSet presAssocID="{99F97AFB-D7B7-4BC6-B813-4866389A6E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9F3733A-42C1-4492-B4B8-42D3F1AE03C8}" type="pres">
      <dgm:prSet presAssocID="{99F97AFB-D7B7-4BC6-B813-4866389A6E40}" presName="spaceRect" presStyleCnt="0"/>
      <dgm:spPr/>
    </dgm:pt>
    <dgm:pt modelId="{76B7DC56-647C-4007-BC53-21EC9A7EBF60}" type="pres">
      <dgm:prSet presAssocID="{99F97AFB-D7B7-4BC6-B813-4866389A6E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FFFAE87-888E-4DB2-AB94-A349184A16C7}" srcId="{935AEC3F-8E67-4218-8641-558D8C127D65}" destId="{357C42DA-5DD8-4B92-B93E-FCCA3FE34977}" srcOrd="0" destOrd="0" parTransId="{DBB391CD-036C-44FA-862E-428F7C94C8E5}" sibTransId="{87EAEB16-70FF-4D71-9D9F-4913944B4655}"/>
    <dgm:cxn modelId="{9443FD88-2D53-4B37-A499-E474F6AB9CA1}" type="presOf" srcId="{935AEC3F-8E67-4218-8641-558D8C127D65}" destId="{48F6A942-FBB6-475E-B2B1-6FE2F75980DD}" srcOrd="0" destOrd="0" presId="urn:microsoft.com/office/officeart/2018/2/layout/IconVerticalSolidList"/>
    <dgm:cxn modelId="{E7C0E2A1-1DFB-4014-9FDE-9C8EE6CB1A8B}" type="presOf" srcId="{357C42DA-5DD8-4B92-B93E-FCCA3FE34977}" destId="{C10E1201-D2FA-4017-AEF9-8AC6D4A83094}" srcOrd="0" destOrd="0" presId="urn:microsoft.com/office/officeart/2018/2/layout/IconVerticalSolidList"/>
    <dgm:cxn modelId="{6C2264D9-7BA1-4AF5-BB21-DB902C2D5EB2}" srcId="{935AEC3F-8E67-4218-8641-558D8C127D65}" destId="{99F97AFB-D7B7-4BC6-B813-4866389A6E40}" srcOrd="1" destOrd="0" parTransId="{B33FAB53-72F1-4E80-93BB-CAD4C2B21162}" sibTransId="{D7AFFD6B-37C0-49C2-9167-C820F98EE223}"/>
    <dgm:cxn modelId="{39C4E0FA-AD00-454C-A9C2-7068B7D663D9}" type="presOf" srcId="{99F97AFB-D7B7-4BC6-B813-4866389A6E40}" destId="{76B7DC56-647C-4007-BC53-21EC9A7EBF60}" srcOrd="0" destOrd="0" presId="urn:microsoft.com/office/officeart/2018/2/layout/IconVerticalSolidList"/>
    <dgm:cxn modelId="{82046F42-7A09-42D5-BD0C-169438E5EFAE}" type="presParOf" srcId="{48F6A942-FBB6-475E-B2B1-6FE2F75980DD}" destId="{140C5079-AD8E-4E60-BFB8-7303BA2C80F3}" srcOrd="0" destOrd="0" presId="urn:microsoft.com/office/officeart/2018/2/layout/IconVerticalSolidList"/>
    <dgm:cxn modelId="{92BCE449-A125-4137-9FB5-69C7EB64399C}" type="presParOf" srcId="{140C5079-AD8E-4E60-BFB8-7303BA2C80F3}" destId="{5019E2B9-8F2C-47F1-83BB-C355191481E4}" srcOrd="0" destOrd="0" presId="urn:microsoft.com/office/officeart/2018/2/layout/IconVerticalSolidList"/>
    <dgm:cxn modelId="{D924B7C6-FD38-4289-BEDD-5E59F677D3C4}" type="presParOf" srcId="{140C5079-AD8E-4E60-BFB8-7303BA2C80F3}" destId="{5965413A-5076-446D-BB9A-9E4BD39AA747}" srcOrd="1" destOrd="0" presId="urn:microsoft.com/office/officeart/2018/2/layout/IconVerticalSolidList"/>
    <dgm:cxn modelId="{57517B72-FA13-4224-AE51-302A8640925D}" type="presParOf" srcId="{140C5079-AD8E-4E60-BFB8-7303BA2C80F3}" destId="{3F2F35CC-E399-4CA6-B0F8-CDCE980F4558}" srcOrd="2" destOrd="0" presId="urn:microsoft.com/office/officeart/2018/2/layout/IconVerticalSolidList"/>
    <dgm:cxn modelId="{70D4029F-9AA7-4E5B-953E-1C3FF9B4D103}" type="presParOf" srcId="{140C5079-AD8E-4E60-BFB8-7303BA2C80F3}" destId="{C10E1201-D2FA-4017-AEF9-8AC6D4A83094}" srcOrd="3" destOrd="0" presId="urn:microsoft.com/office/officeart/2018/2/layout/IconVerticalSolidList"/>
    <dgm:cxn modelId="{F2C5479B-86BC-4E59-8C9A-2DF779137C4C}" type="presParOf" srcId="{48F6A942-FBB6-475E-B2B1-6FE2F75980DD}" destId="{DFEEA87E-A5E7-4C55-87E9-E93E814FD985}" srcOrd="1" destOrd="0" presId="urn:microsoft.com/office/officeart/2018/2/layout/IconVerticalSolidList"/>
    <dgm:cxn modelId="{5B132EC2-F1CF-442E-8860-F24C3E197052}" type="presParOf" srcId="{48F6A942-FBB6-475E-B2B1-6FE2F75980DD}" destId="{7D8C0989-C847-4FCA-A3AA-03C477BAABE6}" srcOrd="2" destOrd="0" presId="urn:microsoft.com/office/officeart/2018/2/layout/IconVerticalSolidList"/>
    <dgm:cxn modelId="{1B927672-FC74-43E6-BF63-3370D299C0D9}" type="presParOf" srcId="{7D8C0989-C847-4FCA-A3AA-03C477BAABE6}" destId="{60DC3563-B640-4D92-AF2A-67514E239372}" srcOrd="0" destOrd="0" presId="urn:microsoft.com/office/officeart/2018/2/layout/IconVerticalSolidList"/>
    <dgm:cxn modelId="{70997531-FFA6-4045-8CB5-8C9F7039E154}" type="presParOf" srcId="{7D8C0989-C847-4FCA-A3AA-03C477BAABE6}" destId="{8369F5DE-421D-4DB7-8FF9-E59376CC0132}" srcOrd="1" destOrd="0" presId="urn:microsoft.com/office/officeart/2018/2/layout/IconVerticalSolidList"/>
    <dgm:cxn modelId="{D93A3754-88E9-4E05-9ECA-D3DF44B13A02}" type="presParOf" srcId="{7D8C0989-C847-4FCA-A3AA-03C477BAABE6}" destId="{D9F3733A-42C1-4492-B4B8-42D3F1AE03C8}" srcOrd="2" destOrd="0" presId="urn:microsoft.com/office/officeart/2018/2/layout/IconVerticalSolidList"/>
    <dgm:cxn modelId="{C45FF0F3-940E-4A92-B554-8AE19F7036EF}" type="presParOf" srcId="{7D8C0989-C847-4FCA-A3AA-03C477BAABE6}" destId="{76B7DC56-647C-4007-BC53-21EC9A7EBF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269C1-00C5-4FAC-8192-0681ACD1F0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73140F-2095-487B-91ED-A2FD467759E4}">
      <dgm:prSet/>
      <dgm:spPr/>
      <dgm:t>
        <a:bodyPr/>
        <a:lstStyle/>
        <a:p>
          <a:r>
            <a:rPr lang="en-GB"/>
            <a:t>Contacturen</a:t>
          </a:r>
          <a:endParaRPr lang="en-US"/>
        </a:p>
      </dgm:t>
    </dgm:pt>
    <dgm:pt modelId="{3493FC3F-B624-49B9-B1A3-166121D37601}" type="parTrans" cxnId="{E95F57A2-4C98-43DA-9495-68224A43218E}">
      <dgm:prSet/>
      <dgm:spPr/>
      <dgm:t>
        <a:bodyPr/>
        <a:lstStyle/>
        <a:p>
          <a:endParaRPr lang="en-US"/>
        </a:p>
      </dgm:t>
    </dgm:pt>
    <dgm:pt modelId="{E061216E-8158-4530-9A47-35A07756E4A6}" type="sibTrans" cxnId="{E95F57A2-4C98-43DA-9495-68224A43218E}">
      <dgm:prSet/>
      <dgm:spPr/>
      <dgm:t>
        <a:bodyPr/>
        <a:lstStyle/>
        <a:p>
          <a:endParaRPr lang="en-US"/>
        </a:p>
      </dgm:t>
    </dgm:pt>
    <dgm:pt modelId="{273DBF69-F04D-406B-B329-1E430B32C3F7}">
      <dgm:prSet/>
      <dgm:spPr/>
      <dgm:t>
        <a:bodyPr/>
        <a:lstStyle/>
        <a:p>
          <a:r>
            <a:rPr lang="en-GB"/>
            <a:t>Voorbereiding op PO meetings / Sprint planningen.</a:t>
          </a:r>
          <a:endParaRPr lang="en-US"/>
        </a:p>
      </dgm:t>
    </dgm:pt>
    <dgm:pt modelId="{D2813DF0-DFAF-49BA-9D42-420248530D20}" type="parTrans" cxnId="{DDABB1B2-304D-42ED-ABF5-DC5774DF1532}">
      <dgm:prSet/>
      <dgm:spPr/>
      <dgm:t>
        <a:bodyPr/>
        <a:lstStyle/>
        <a:p>
          <a:endParaRPr lang="en-US"/>
        </a:p>
      </dgm:t>
    </dgm:pt>
    <dgm:pt modelId="{7CF836D3-57B5-44E8-BF12-B8CEBCECA982}" type="sibTrans" cxnId="{DDABB1B2-304D-42ED-ABF5-DC5774DF1532}">
      <dgm:prSet/>
      <dgm:spPr/>
      <dgm:t>
        <a:bodyPr/>
        <a:lstStyle/>
        <a:p>
          <a:endParaRPr lang="en-US"/>
        </a:p>
      </dgm:t>
    </dgm:pt>
    <dgm:pt modelId="{B9469E2E-AD24-4BDC-A5A6-06B22D9DAADE}" type="pres">
      <dgm:prSet presAssocID="{03D269C1-00C5-4FAC-8192-0681ACD1F0A1}" presName="linear" presStyleCnt="0">
        <dgm:presLayoutVars>
          <dgm:animLvl val="lvl"/>
          <dgm:resizeHandles val="exact"/>
        </dgm:presLayoutVars>
      </dgm:prSet>
      <dgm:spPr/>
    </dgm:pt>
    <dgm:pt modelId="{7CCDE211-8931-48D1-A530-F98B2D3DA301}" type="pres">
      <dgm:prSet presAssocID="{1773140F-2095-487B-91ED-A2FD467759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F41A85-3F44-4F15-BBDE-ABF431C338C7}" type="pres">
      <dgm:prSet presAssocID="{E061216E-8158-4530-9A47-35A07756E4A6}" presName="spacer" presStyleCnt="0"/>
      <dgm:spPr/>
    </dgm:pt>
    <dgm:pt modelId="{063B8D65-4262-4B0C-974E-74603AB78D74}" type="pres">
      <dgm:prSet presAssocID="{273DBF69-F04D-406B-B329-1E430B32C3F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59CE42-F0C5-4EDE-BDC4-A17CEAF6B5DB}" type="presOf" srcId="{1773140F-2095-487B-91ED-A2FD467759E4}" destId="{7CCDE211-8931-48D1-A530-F98B2D3DA301}" srcOrd="0" destOrd="0" presId="urn:microsoft.com/office/officeart/2005/8/layout/vList2"/>
    <dgm:cxn modelId="{9C45166A-72BC-4DA9-B99A-78CE3FF3DFDF}" type="presOf" srcId="{03D269C1-00C5-4FAC-8192-0681ACD1F0A1}" destId="{B9469E2E-AD24-4BDC-A5A6-06B22D9DAADE}" srcOrd="0" destOrd="0" presId="urn:microsoft.com/office/officeart/2005/8/layout/vList2"/>
    <dgm:cxn modelId="{E95F57A2-4C98-43DA-9495-68224A43218E}" srcId="{03D269C1-00C5-4FAC-8192-0681ACD1F0A1}" destId="{1773140F-2095-487B-91ED-A2FD467759E4}" srcOrd="0" destOrd="0" parTransId="{3493FC3F-B624-49B9-B1A3-166121D37601}" sibTransId="{E061216E-8158-4530-9A47-35A07756E4A6}"/>
    <dgm:cxn modelId="{DDABB1B2-304D-42ED-ABF5-DC5774DF1532}" srcId="{03D269C1-00C5-4FAC-8192-0681ACD1F0A1}" destId="{273DBF69-F04D-406B-B329-1E430B32C3F7}" srcOrd="1" destOrd="0" parTransId="{D2813DF0-DFAF-49BA-9D42-420248530D20}" sibTransId="{7CF836D3-57B5-44E8-BF12-B8CEBCECA982}"/>
    <dgm:cxn modelId="{145F87D3-F14F-4A8C-98CB-123862835E05}" type="presOf" srcId="{273DBF69-F04D-406B-B329-1E430B32C3F7}" destId="{063B8D65-4262-4B0C-974E-74603AB78D74}" srcOrd="0" destOrd="0" presId="urn:microsoft.com/office/officeart/2005/8/layout/vList2"/>
    <dgm:cxn modelId="{D217B38D-64E9-4632-998B-D8719FF3425B}" type="presParOf" srcId="{B9469E2E-AD24-4BDC-A5A6-06B22D9DAADE}" destId="{7CCDE211-8931-48D1-A530-F98B2D3DA301}" srcOrd="0" destOrd="0" presId="urn:microsoft.com/office/officeart/2005/8/layout/vList2"/>
    <dgm:cxn modelId="{154AED4A-C7D2-406C-BEBE-BCC7B4692969}" type="presParOf" srcId="{B9469E2E-AD24-4BDC-A5A6-06B22D9DAADE}" destId="{1DF41A85-3F44-4F15-BBDE-ABF431C338C7}" srcOrd="1" destOrd="0" presId="urn:microsoft.com/office/officeart/2005/8/layout/vList2"/>
    <dgm:cxn modelId="{5BAC6DC5-527E-423B-AE03-9B42C7EBE29B}" type="presParOf" srcId="{B9469E2E-AD24-4BDC-A5A6-06B22D9DAADE}" destId="{063B8D65-4262-4B0C-974E-74603AB78D7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07963D-23A6-4CE6-A1BA-31F8694B8D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5B50EC-2FC0-4EF1-9A41-7414D0187A5A}">
      <dgm:prSet/>
      <dgm:spPr/>
      <dgm:t>
        <a:bodyPr/>
        <a:lstStyle/>
        <a:p>
          <a:r>
            <a:rPr lang="en-GB"/>
            <a:t>Meer tijd besteden aan project.</a:t>
          </a:r>
          <a:endParaRPr lang="en-US"/>
        </a:p>
      </dgm:t>
    </dgm:pt>
    <dgm:pt modelId="{5E447638-1BD7-420A-9D91-BB16A128B04D}" type="parTrans" cxnId="{0F8C3D6D-35D2-41B2-9E7B-2DEADFBC762E}">
      <dgm:prSet/>
      <dgm:spPr/>
      <dgm:t>
        <a:bodyPr/>
        <a:lstStyle/>
        <a:p>
          <a:endParaRPr lang="en-US"/>
        </a:p>
      </dgm:t>
    </dgm:pt>
    <dgm:pt modelId="{84D64298-1256-4B00-BC8C-22E0C7E78AB8}" type="sibTrans" cxnId="{0F8C3D6D-35D2-41B2-9E7B-2DEADFBC762E}">
      <dgm:prSet/>
      <dgm:spPr/>
      <dgm:t>
        <a:bodyPr/>
        <a:lstStyle/>
        <a:p>
          <a:endParaRPr lang="en-US"/>
        </a:p>
      </dgm:t>
    </dgm:pt>
    <dgm:pt modelId="{3636380C-AFDF-4E41-8A34-D198BD55443D}">
      <dgm:prSet/>
      <dgm:spPr/>
      <dgm:t>
        <a:bodyPr/>
        <a:lstStyle/>
        <a:p>
          <a:r>
            <a:rPr lang="en-GB"/>
            <a:t>Onderlinge communicatie.</a:t>
          </a:r>
          <a:endParaRPr lang="en-US"/>
        </a:p>
      </dgm:t>
    </dgm:pt>
    <dgm:pt modelId="{9BBD63BC-7222-4762-87AF-D98A811097C2}" type="parTrans" cxnId="{EE4B20D8-EBAF-4D97-B839-2DDF85320F9E}">
      <dgm:prSet/>
      <dgm:spPr/>
      <dgm:t>
        <a:bodyPr/>
        <a:lstStyle/>
        <a:p>
          <a:endParaRPr lang="en-US"/>
        </a:p>
      </dgm:t>
    </dgm:pt>
    <dgm:pt modelId="{A6EC3D3D-8F3D-4E6B-89A9-07C68138FBBC}" type="sibTrans" cxnId="{EE4B20D8-EBAF-4D97-B839-2DDF85320F9E}">
      <dgm:prSet/>
      <dgm:spPr/>
      <dgm:t>
        <a:bodyPr/>
        <a:lstStyle/>
        <a:p>
          <a:endParaRPr lang="en-US"/>
        </a:p>
      </dgm:t>
    </dgm:pt>
    <dgm:pt modelId="{8B5245E0-1175-4CE9-B3B8-19E2286B2435}">
      <dgm:prSet/>
      <dgm:spPr/>
      <dgm:t>
        <a:bodyPr/>
        <a:lstStyle/>
        <a:p>
          <a:r>
            <a:rPr lang="en-GB"/>
            <a:t>Samenwerken.</a:t>
          </a:r>
          <a:endParaRPr lang="en-US"/>
        </a:p>
      </dgm:t>
    </dgm:pt>
    <dgm:pt modelId="{4AFEE632-4A6C-484E-9752-867C8EF21DF0}" type="parTrans" cxnId="{F940B225-FE4F-4973-AE3E-3761689AA7B8}">
      <dgm:prSet/>
      <dgm:spPr/>
      <dgm:t>
        <a:bodyPr/>
        <a:lstStyle/>
        <a:p>
          <a:endParaRPr lang="en-US"/>
        </a:p>
      </dgm:t>
    </dgm:pt>
    <dgm:pt modelId="{DE596DC8-7FB9-41E1-B91B-F4C868C7B9CA}" type="sibTrans" cxnId="{F940B225-FE4F-4973-AE3E-3761689AA7B8}">
      <dgm:prSet/>
      <dgm:spPr/>
      <dgm:t>
        <a:bodyPr/>
        <a:lstStyle/>
        <a:p>
          <a:endParaRPr lang="en-US"/>
        </a:p>
      </dgm:t>
    </dgm:pt>
    <dgm:pt modelId="{41468E10-020E-4A45-BA1C-F3203C164DEA}" type="pres">
      <dgm:prSet presAssocID="{2407963D-23A6-4CE6-A1BA-31F8694B8D55}" presName="vert0" presStyleCnt="0">
        <dgm:presLayoutVars>
          <dgm:dir/>
          <dgm:animOne val="branch"/>
          <dgm:animLvl val="lvl"/>
        </dgm:presLayoutVars>
      </dgm:prSet>
      <dgm:spPr/>
    </dgm:pt>
    <dgm:pt modelId="{5FEBB3E4-06C6-40BD-88B2-17CEAEFEB9B5}" type="pres">
      <dgm:prSet presAssocID="{615B50EC-2FC0-4EF1-9A41-7414D0187A5A}" presName="thickLine" presStyleLbl="alignNode1" presStyleIdx="0" presStyleCnt="3"/>
      <dgm:spPr/>
    </dgm:pt>
    <dgm:pt modelId="{F74D6842-57AC-458D-82BC-EB8AF8EB2BC1}" type="pres">
      <dgm:prSet presAssocID="{615B50EC-2FC0-4EF1-9A41-7414D0187A5A}" presName="horz1" presStyleCnt="0"/>
      <dgm:spPr/>
    </dgm:pt>
    <dgm:pt modelId="{A94A0F37-3396-451A-856D-4A34AD9EAF9E}" type="pres">
      <dgm:prSet presAssocID="{615B50EC-2FC0-4EF1-9A41-7414D0187A5A}" presName="tx1" presStyleLbl="revTx" presStyleIdx="0" presStyleCnt="3"/>
      <dgm:spPr/>
    </dgm:pt>
    <dgm:pt modelId="{4B36E197-55F5-45E0-B55C-B4FB95EEB780}" type="pres">
      <dgm:prSet presAssocID="{615B50EC-2FC0-4EF1-9A41-7414D0187A5A}" presName="vert1" presStyleCnt="0"/>
      <dgm:spPr/>
    </dgm:pt>
    <dgm:pt modelId="{F967C3A9-DB42-4EC4-8CD6-C6D48933CFC6}" type="pres">
      <dgm:prSet presAssocID="{3636380C-AFDF-4E41-8A34-D198BD55443D}" presName="thickLine" presStyleLbl="alignNode1" presStyleIdx="1" presStyleCnt="3"/>
      <dgm:spPr/>
    </dgm:pt>
    <dgm:pt modelId="{70BEA22C-AE2F-4D78-9E37-8EFC2FDAD06B}" type="pres">
      <dgm:prSet presAssocID="{3636380C-AFDF-4E41-8A34-D198BD55443D}" presName="horz1" presStyleCnt="0"/>
      <dgm:spPr/>
    </dgm:pt>
    <dgm:pt modelId="{74DE3401-1B0F-4872-A4E1-FEB96D79F612}" type="pres">
      <dgm:prSet presAssocID="{3636380C-AFDF-4E41-8A34-D198BD55443D}" presName="tx1" presStyleLbl="revTx" presStyleIdx="1" presStyleCnt="3"/>
      <dgm:spPr/>
    </dgm:pt>
    <dgm:pt modelId="{7E3F6510-DC32-429E-BA65-D769BD952A0C}" type="pres">
      <dgm:prSet presAssocID="{3636380C-AFDF-4E41-8A34-D198BD55443D}" presName="vert1" presStyleCnt="0"/>
      <dgm:spPr/>
    </dgm:pt>
    <dgm:pt modelId="{D3E724F1-4905-48D1-9BCD-9DA3867CDE32}" type="pres">
      <dgm:prSet presAssocID="{8B5245E0-1175-4CE9-B3B8-19E2286B2435}" presName="thickLine" presStyleLbl="alignNode1" presStyleIdx="2" presStyleCnt="3"/>
      <dgm:spPr/>
    </dgm:pt>
    <dgm:pt modelId="{5F5252B3-FBEF-44BF-BCEE-E00349C618C7}" type="pres">
      <dgm:prSet presAssocID="{8B5245E0-1175-4CE9-B3B8-19E2286B2435}" presName="horz1" presStyleCnt="0"/>
      <dgm:spPr/>
    </dgm:pt>
    <dgm:pt modelId="{2BCF5017-757E-4BE2-83CE-FCB5B24B092B}" type="pres">
      <dgm:prSet presAssocID="{8B5245E0-1175-4CE9-B3B8-19E2286B2435}" presName="tx1" presStyleLbl="revTx" presStyleIdx="2" presStyleCnt="3"/>
      <dgm:spPr/>
    </dgm:pt>
    <dgm:pt modelId="{882FC933-8DDE-4898-908B-4C57F8A2D5DA}" type="pres">
      <dgm:prSet presAssocID="{8B5245E0-1175-4CE9-B3B8-19E2286B2435}" presName="vert1" presStyleCnt="0"/>
      <dgm:spPr/>
    </dgm:pt>
  </dgm:ptLst>
  <dgm:cxnLst>
    <dgm:cxn modelId="{066ACC11-0002-46BD-8053-05F395D3A85A}" type="presOf" srcId="{3636380C-AFDF-4E41-8A34-D198BD55443D}" destId="{74DE3401-1B0F-4872-A4E1-FEB96D79F612}" srcOrd="0" destOrd="0" presId="urn:microsoft.com/office/officeart/2008/layout/LinedList"/>
    <dgm:cxn modelId="{F940B225-FE4F-4973-AE3E-3761689AA7B8}" srcId="{2407963D-23A6-4CE6-A1BA-31F8694B8D55}" destId="{8B5245E0-1175-4CE9-B3B8-19E2286B2435}" srcOrd="2" destOrd="0" parTransId="{4AFEE632-4A6C-484E-9752-867C8EF21DF0}" sibTransId="{DE596DC8-7FB9-41E1-B91B-F4C868C7B9CA}"/>
    <dgm:cxn modelId="{4CC81F47-5C3E-48DA-B901-73C171815EA6}" type="presOf" srcId="{2407963D-23A6-4CE6-A1BA-31F8694B8D55}" destId="{41468E10-020E-4A45-BA1C-F3203C164DEA}" srcOrd="0" destOrd="0" presId="urn:microsoft.com/office/officeart/2008/layout/LinedList"/>
    <dgm:cxn modelId="{EC42B848-44BE-4025-BD14-8FD4AE711C7A}" type="presOf" srcId="{8B5245E0-1175-4CE9-B3B8-19E2286B2435}" destId="{2BCF5017-757E-4BE2-83CE-FCB5B24B092B}" srcOrd="0" destOrd="0" presId="urn:microsoft.com/office/officeart/2008/layout/LinedList"/>
    <dgm:cxn modelId="{0F8C3D6D-35D2-41B2-9E7B-2DEADFBC762E}" srcId="{2407963D-23A6-4CE6-A1BA-31F8694B8D55}" destId="{615B50EC-2FC0-4EF1-9A41-7414D0187A5A}" srcOrd="0" destOrd="0" parTransId="{5E447638-1BD7-420A-9D91-BB16A128B04D}" sibTransId="{84D64298-1256-4B00-BC8C-22E0C7E78AB8}"/>
    <dgm:cxn modelId="{EE4B20D8-EBAF-4D97-B839-2DDF85320F9E}" srcId="{2407963D-23A6-4CE6-A1BA-31F8694B8D55}" destId="{3636380C-AFDF-4E41-8A34-D198BD55443D}" srcOrd="1" destOrd="0" parTransId="{9BBD63BC-7222-4762-87AF-D98A811097C2}" sibTransId="{A6EC3D3D-8F3D-4E6B-89A9-07C68138FBBC}"/>
    <dgm:cxn modelId="{BCC9FCE0-7FD8-4492-AA26-BBE1AA590E7D}" type="presOf" srcId="{615B50EC-2FC0-4EF1-9A41-7414D0187A5A}" destId="{A94A0F37-3396-451A-856D-4A34AD9EAF9E}" srcOrd="0" destOrd="0" presId="urn:microsoft.com/office/officeart/2008/layout/LinedList"/>
    <dgm:cxn modelId="{9DD0505B-8DCF-4445-AB5E-8B0B895F3EAE}" type="presParOf" srcId="{41468E10-020E-4A45-BA1C-F3203C164DEA}" destId="{5FEBB3E4-06C6-40BD-88B2-17CEAEFEB9B5}" srcOrd="0" destOrd="0" presId="urn:microsoft.com/office/officeart/2008/layout/LinedList"/>
    <dgm:cxn modelId="{002AE12A-4759-487A-BB1B-986567A8F746}" type="presParOf" srcId="{41468E10-020E-4A45-BA1C-F3203C164DEA}" destId="{F74D6842-57AC-458D-82BC-EB8AF8EB2BC1}" srcOrd="1" destOrd="0" presId="urn:microsoft.com/office/officeart/2008/layout/LinedList"/>
    <dgm:cxn modelId="{F9FFD2D7-23D2-497E-A6ED-8635142B4C40}" type="presParOf" srcId="{F74D6842-57AC-458D-82BC-EB8AF8EB2BC1}" destId="{A94A0F37-3396-451A-856D-4A34AD9EAF9E}" srcOrd="0" destOrd="0" presId="urn:microsoft.com/office/officeart/2008/layout/LinedList"/>
    <dgm:cxn modelId="{E25F632C-B613-4F8D-B79A-E4394C1B9848}" type="presParOf" srcId="{F74D6842-57AC-458D-82BC-EB8AF8EB2BC1}" destId="{4B36E197-55F5-45E0-B55C-B4FB95EEB780}" srcOrd="1" destOrd="0" presId="urn:microsoft.com/office/officeart/2008/layout/LinedList"/>
    <dgm:cxn modelId="{7F8A38FC-EDC5-44EB-BE4B-1C8F5AC7C753}" type="presParOf" srcId="{41468E10-020E-4A45-BA1C-F3203C164DEA}" destId="{F967C3A9-DB42-4EC4-8CD6-C6D48933CFC6}" srcOrd="2" destOrd="0" presId="urn:microsoft.com/office/officeart/2008/layout/LinedList"/>
    <dgm:cxn modelId="{4104A410-54FB-4422-B13E-9BE3C225DB34}" type="presParOf" srcId="{41468E10-020E-4A45-BA1C-F3203C164DEA}" destId="{70BEA22C-AE2F-4D78-9E37-8EFC2FDAD06B}" srcOrd="3" destOrd="0" presId="urn:microsoft.com/office/officeart/2008/layout/LinedList"/>
    <dgm:cxn modelId="{C8C804EF-823A-4298-8B61-39CD3961DB75}" type="presParOf" srcId="{70BEA22C-AE2F-4D78-9E37-8EFC2FDAD06B}" destId="{74DE3401-1B0F-4872-A4E1-FEB96D79F612}" srcOrd="0" destOrd="0" presId="urn:microsoft.com/office/officeart/2008/layout/LinedList"/>
    <dgm:cxn modelId="{51F48896-9115-466A-A466-B1FA2891662B}" type="presParOf" srcId="{70BEA22C-AE2F-4D78-9E37-8EFC2FDAD06B}" destId="{7E3F6510-DC32-429E-BA65-D769BD952A0C}" srcOrd="1" destOrd="0" presId="urn:microsoft.com/office/officeart/2008/layout/LinedList"/>
    <dgm:cxn modelId="{828E4ED3-DB9A-4B80-BE18-42D0455DEFD4}" type="presParOf" srcId="{41468E10-020E-4A45-BA1C-F3203C164DEA}" destId="{D3E724F1-4905-48D1-9BCD-9DA3867CDE32}" srcOrd="4" destOrd="0" presId="urn:microsoft.com/office/officeart/2008/layout/LinedList"/>
    <dgm:cxn modelId="{5BBA4F56-2856-4A54-BA60-36AE885A4E8C}" type="presParOf" srcId="{41468E10-020E-4A45-BA1C-F3203C164DEA}" destId="{5F5252B3-FBEF-44BF-BCEE-E00349C618C7}" srcOrd="5" destOrd="0" presId="urn:microsoft.com/office/officeart/2008/layout/LinedList"/>
    <dgm:cxn modelId="{21461920-5D29-4F54-8102-5C383AA072FB}" type="presParOf" srcId="{5F5252B3-FBEF-44BF-BCEE-E00349C618C7}" destId="{2BCF5017-757E-4BE2-83CE-FCB5B24B092B}" srcOrd="0" destOrd="0" presId="urn:microsoft.com/office/officeart/2008/layout/LinedList"/>
    <dgm:cxn modelId="{3EFE3961-3BC8-459C-8E6F-669B1D63D17B}" type="presParOf" srcId="{5F5252B3-FBEF-44BF-BCEE-E00349C618C7}" destId="{882FC933-8DDE-4898-908B-4C57F8A2D5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BBF07A-F44C-4591-A635-59DDE11DEEF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234258-8651-456D-B073-99106A72E85C}">
      <dgm:prSet/>
      <dgm:spPr/>
      <dgm:t>
        <a:bodyPr/>
        <a:lstStyle/>
        <a:p>
          <a:r>
            <a:rPr lang="en-GB"/>
            <a:t>Wij veranderen van richting qua hardware.</a:t>
          </a:r>
          <a:endParaRPr lang="en-US"/>
        </a:p>
      </dgm:t>
    </dgm:pt>
    <dgm:pt modelId="{2B827050-E260-4C23-839B-C21073F180B5}" type="parTrans" cxnId="{B2DA9A21-A054-4E7D-B733-1FD1DE708488}">
      <dgm:prSet/>
      <dgm:spPr/>
      <dgm:t>
        <a:bodyPr/>
        <a:lstStyle/>
        <a:p>
          <a:endParaRPr lang="en-US"/>
        </a:p>
      </dgm:t>
    </dgm:pt>
    <dgm:pt modelId="{77BD6120-B5BD-4271-AFBD-098E080B8E4B}" type="sibTrans" cxnId="{B2DA9A21-A054-4E7D-B733-1FD1DE708488}">
      <dgm:prSet/>
      <dgm:spPr/>
      <dgm:t>
        <a:bodyPr/>
        <a:lstStyle/>
        <a:p>
          <a:endParaRPr lang="en-US"/>
        </a:p>
      </dgm:t>
    </dgm:pt>
    <dgm:pt modelId="{D549DDD0-F26B-4A69-A487-00FC90A47921}">
      <dgm:prSet/>
      <dgm:spPr/>
      <dgm:t>
        <a:bodyPr/>
        <a:lstStyle/>
        <a:p>
          <a:r>
            <a:rPr lang="en-GB"/>
            <a:t>Meer hulp vragen.</a:t>
          </a:r>
          <a:endParaRPr lang="en-US"/>
        </a:p>
      </dgm:t>
    </dgm:pt>
    <dgm:pt modelId="{EAA886D3-FE55-4545-9A85-392F4832B824}" type="parTrans" cxnId="{4F2AE4AD-7D17-46A1-9590-46B4C993CD4F}">
      <dgm:prSet/>
      <dgm:spPr/>
      <dgm:t>
        <a:bodyPr/>
        <a:lstStyle/>
        <a:p>
          <a:endParaRPr lang="en-US"/>
        </a:p>
      </dgm:t>
    </dgm:pt>
    <dgm:pt modelId="{22942B34-CDA8-4602-A9E2-1184D3522933}" type="sibTrans" cxnId="{4F2AE4AD-7D17-46A1-9590-46B4C993CD4F}">
      <dgm:prSet/>
      <dgm:spPr/>
      <dgm:t>
        <a:bodyPr/>
        <a:lstStyle/>
        <a:p>
          <a:endParaRPr lang="en-US"/>
        </a:p>
      </dgm:t>
    </dgm:pt>
    <dgm:pt modelId="{DAAC567F-A6C0-4F53-B9CC-5E4596A8CC88}">
      <dgm:prSet/>
      <dgm:spPr/>
      <dgm:t>
        <a:bodyPr/>
        <a:lstStyle/>
        <a:p>
          <a:r>
            <a:rPr lang="en-GB"/>
            <a:t>Meer tempo</a:t>
          </a:r>
          <a:endParaRPr lang="en-US"/>
        </a:p>
      </dgm:t>
    </dgm:pt>
    <dgm:pt modelId="{23B4A56E-D68A-4B6B-A237-494685943567}" type="parTrans" cxnId="{7A61B8FA-5433-46CA-8BA6-EA8370AA6FDB}">
      <dgm:prSet/>
      <dgm:spPr/>
      <dgm:t>
        <a:bodyPr/>
        <a:lstStyle/>
        <a:p>
          <a:endParaRPr lang="en-US"/>
        </a:p>
      </dgm:t>
    </dgm:pt>
    <dgm:pt modelId="{2660E036-F900-4CA1-BFC4-68EAD56E90BA}" type="sibTrans" cxnId="{7A61B8FA-5433-46CA-8BA6-EA8370AA6FDB}">
      <dgm:prSet/>
      <dgm:spPr/>
      <dgm:t>
        <a:bodyPr/>
        <a:lstStyle/>
        <a:p>
          <a:endParaRPr lang="en-US"/>
        </a:p>
      </dgm:t>
    </dgm:pt>
    <dgm:pt modelId="{9520ADF0-E256-4427-AF68-3BE354DE9301}" type="pres">
      <dgm:prSet presAssocID="{32BBF07A-F44C-4591-A635-59DDE11DEEF3}" presName="linear" presStyleCnt="0">
        <dgm:presLayoutVars>
          <dgm:animLvl val="lvl"/>
          <dgm:resizeHandles val="exact"/>
        </dgm:presLayoutVars>
      </dgm:prSet>
      <dgm:spPr/>
    </dgm:pt>
    <dgm:pt modelId="{E3FCAD15-A905-48DE-A98F-69817FBEA619}" type="pres">
      <dgm:prSet presAssocID="{2E234258-8651-456D-B073-99106A72E8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198A6D-9E27-4B5F-8D4C-D20E29767139}" type="pres">
      <dgm:prSet presAssocID="{77BD6120-B5BD-4271-AFBD-098E080B8E4B}" presName="spacer" presStyleCnt="0"/>
      <dgm:spPr/>
    </dgm:pt>
    <dgm:pt modelId="{7BBBF984-A26E-4611-A058-410A6198CE9C}" type="pres">
      <dgm:prSet presAssocID="{D549DDD0-F26B-4A69-A487-00FC90A479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01BA71-6C1E-46F6-85DC-9C0C6E61A34A}" type="pres">
      <dgm:prSet presAssocID="{22942B34-CDA8-4602-A9E2-1184D3522933}" presName="spacer" presStyleCnt="0"/>
      <dgm:spPr/>
    </dgm:pt>
    <dgm:pt modelId="{F9AEDF27-A87D-4652-ABCE-373DC829700C}" type="pres">
      <dgm:prSet presAssocID="{DAAC567F-A6C0-4F53-B9CC-5E4596A8CC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2DA9A21-A054-4E7D-B733-1FD1DE708488}" srcId="{32BBF07A-F44C-4591-A635-59DDE11DEEF3}" destId="{2E234258-8651-456D-B073-99106A72E85C}" srcOrd="0" destOrd="0" parTransId="{2B827050-E260-4C23-839B-C21073F180B5}" sibTransId="{77BD6120-B5BD-4271-AFBD-098E080B8E4B}"/>
    <dgm:cxn modelId="{172B5683-1904-4577-B31D-FA3B7584B989}" type="presOf" srcId="{D549DDD0-F26B-4A69-A487-00FC90A47921}" destId="{7BBBF984-A26E-4611-A058-410A6198CE9C}" srcOrd="0" destOrd="0" presId="urn:microsoft.com/office/officeart/2005/8/layout/vList2"/>
    <dgm:cxn modelId="{4F2AE4AD-7D17-46A1-9590-46B4C993CD4F}" srcId="{32BBF07A-F44C-4591-A635-59DDE11DEEF3}" destId="{D549DDD0-F26B-4A69-A487-00FC90A47921}" srcOrd="1" destOrd="0" parTransId="{EAA886D3-FE55-4545-9A85-392F4832B824}" sibTransId="{22942B34-CDA8-4602-A9E2-1184D3522933}"/>
    <dgm:cxn modelId="{E7748FB5-A522-413B-9C8A-36BBF497B92A}" type="presOf" srcId="{2E234258-8651-456D-B073-99106A72E85C}" destId="{E3FCAD15-A905-48DE-A98F-69817FBEA619}" srcOrd="0" destOrd="0" presId="urn:microsoft.com/office/officeart/2005/8/layout/vList2"/>
    <dgm:cxn modelId="{EAD47FBF-9898-4CC2-B673-0738B100C3F9}" type="presOf" srcId="{32BBF07A-F44C-4591-A635-59DDE11DEEF3}" destId="{9520ADF0-E256-4427-AF68-3BE354DE9301}" srcOrd="0" destOrd="0" presId="urn:microsoft.com/office/officeart/2005/8/layout/vList2"/>
    <dgm:cxn modelId="{BFA499F7-255D-4A77-9004-C1087DFF380E}" type="presOf" srcId="{DAAC567F-A6C0-4F53-B9CC-5E4596A8CC88}" destId="{F9AEDF27-A87D-4652-ABCE-373DC829700C}" srcOrd="0" destOrd="0" presId="urn:microsoft.com/office/officeart/2005/8/layout/vList2"/>
    <dgm:cxn modelId="{7A61B8FA-5433-46CA-8BA6-EA8370AA6FDB}" srcId="{32BBF07A-F44C-4591-A635-59DDE11DEEF3}" destId="{DAAC567F-A6C0-4F53-B9CC-5E4596A8CC88}" srcOrd="2" destOrd="0" parTransId="{23B4A56E-D68A-4B6B-A237-494685943567}" sibTransId="{2660E036-F900-4CA1-BFC4-68EAD56E90BA}"/>
    <dgm:cxn modelId="{11765DD0-8835-44CE-98AA-E02859C4EF5E}" type="presParOf" srcId="{9520ADF0-E256-4427-AF68-3BE354DE9301}" destId="{E3FCAD15-A905-48DE-A98F-69817FBEA619}" srcOrd="0" destOrd="0" presId="urn:microsoft.com/office/officeart/2005/8/layout/vList2"/>
    <dgm:cxn modelId="{D05CA125-F850-4331-A48D-A90F4344CBE6}" type="presParOf" srcId="{9520ADF0-E256-4427-AF68-3BE354DE9301}" destId="{99198A6D-9E27-4B5F-8D4C-D20E29767139}" srcOrd="1" destOrd="0" presId="urn:microsoft.com/office/officeart/2005/8/layout/vList2"/>
    <dgm:cxn modelId="{8CA0C268-C119-47CD-8FAC-82486D2B3272}" type="presParOf" srcId="{9520ADF0-E256-4427-AF68-3BE354DE9301}" destId="{7BBBF984-A26E-4611-A058-410A6198CE9C}" srcOrd="2" destOrd="0" presId="urn:microsoft.com/office/officeart/2005/8/layout/vList2"/>
    <dgm:cxn modelId="{236522AE-4C32-40F3-82EE-E0F95CF5EB82}" type="presParOf" srcId="{9520ADF0-E256-4427-AF68-3BE354DE9301}" destId="{3601BA71-6C1E-46F6-85DC-9C0C6E61A34A}" srcOrd="3" destOrd="0" presId="urn:microsoft.com/office/officeart/2005/8/layout/vList2"/>
    <dgm:cxn modelId="{B1226F66-E332-408B-99C8-E7042FBA2984}" type="presParOf" srcId="{9520ADF0-E256-4427-AF68-3BE354DE9301}" destId="{F9AEDF27-A87D-4652-ABCE-373DC82970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C03042-04F2-4A4E-AFFB-D39AA9A20B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9D9AAF-AA97-46F4-B5A0-92BB6A25718D}">
      <dgm:prSet/>
      <dgm:spPr/>
      <dgm:t>
        <a:bodyPr/>
        <a:lstStyle/>
        <a:p>
          <a:r>
            <a:rPr lang="en-GB"/>
            <a:t>PHP MYSQLI verbinding opzetten.</a:t>
          </a:r>
          <a:endParaRPr lang="en-US"/>
        </a:p>
      </dgm:t>
    </dgm:pt>
    <dgm:pt modelId="{F428B38A-399E-4167-93FC-25A03F1553EB}" type="parTrans" cxnId="{487DA440-485E-465B-AAC1-B25B45B1B82D}">
      <dgm:prSet/>
      <dgm:spPr/>
      <dgm:t>
        <a:bodyPr/>
        <a:lstStyle/>
        <a:p>
          <a:endParaRPr lang="en-US"/>
        </a:p>
      </dgm:t>
    </dgm:pt>
    <dgm:pt modelId="{0EC91D6E-879C-47CF-BEFA-CA582149337F}" type="sibTrans" cxnId="{487DA440-485E-465B-AAC1-B25B45B1B82D}">
      <dgm:prSet/>
      <dgm:spPr/>
      <dgm:t>
        <a:bodyPr/>
        <a:lstStyle/>
        <a:p>
          <a:endParaRPr lang="en-US"/>
        </a:p>
      </dgm:t>
    </dgm:pt>
    <dgm:pt modelId="{64789558-6A8D-4E3B-88C6-ED065A6FF242}">
      <dgm:prSet/>
      <dgm:spPr/>
      <dgm:t>
        <a:bodyPr/>
        <a:lstStyle/>
        <a:p>
          <a:r>
            <a:rPr lang="en-GB"/>
            <a:t>Adviesrapport opstellen.</a:t>
          </a:r>
          <a:endParaRPr lang="en-US"/>
        </a:p>
      </dgm:t>
    </dgm:pt>
    <dgm:pt modelId="{4CA46867-6479-4301-90D5-C6CDE9FEE5E8}" type="parTrans" cxnId="{73186DFD-5EBD-4E10-9537-5604B04AF378}">
      <dgm:prSet/>
      <dgm:spPr/>
      <dgm:t>
        <a:bodyPr/>
        <a:lstStyle/>
        <a:p>
          <a:endParaRPr lang="en-US"/>
        </a:p>
      </dgm:t>
    </dgm:pt>
    <dgm:pt modelId="{BF6F3B09-133E-4BA4-96A7-B8C92CAA0016}" type="sibTrans" cxnId="{73186DFD-5EBD-4E10-9537-5604B04AF378}">
      <dgm:prSet/>
      <dgm:spPr/>
      <dgm:t>
        <a:bodyPr/>
        <a:lstStyle/>
        <a:p>
          <a:endParaRPr lang="en-US"/>
        </a:p>
      </dgm:t>
    </dgm:pt>
    <dgm:pt modelId="{CE41A683-E1FE-440F-B527-C996153FDDEE}">
      <dgm:prSet/>
      <dgm:spPr/>
      <dgm:t>
        <a:bodyPr/>
        <a:lstStyle/>
        <a:p>
          <a:r>
            <a:rPr lang="en-GB"/>
            <a:t>GUI verbinden aan de Database.</a:t>
          </a:r>
          <a:endParaRPr lang="en-US"/>
        </a:p>
      </dgm:t>
    </dgm:pt>
    <dgm:pt modelId="{62DE8219-FA37-4FC3-A18C-204387C0E847}" type="parTrans" cxnId="{3E72409A-5723-4871-A8AF-9E34DE5058F7}">
      <dgm:prSet/>
      <dgm:spPr/>
      <dgm:t>
        <a:bodyPr/>
        <a:lstStyle/>
        <a:p>
          <a:endParaRPr lang="en-US"/>
        </a:p>
      </dgm:t>
    </dgm:pt>
    <dgm:pt modelId="{13E9E1E4-5917-47A8-B475-A1936C646922}" type="sibTrans" cxnId="{3E72409A-5723-4871-A8AF-9E34DE5058F7}">
      <dgm:prSet/>
      <dgm:spPr/>
      <dgm:t>
        <a:bodyPr/>
        <a:lstStyle/>
        <a:p>
          <a:endParaRPr lang="en-US"/>
        </a:p>
      </dgm:t>
    </dgm:pt>
    <dgm:pt modelId="{B6D7E659-FAB3-436A-AC3A-9CC8F8AB2EF9}">
      <dgm:prSet/>
      <dgm:spPr/>
      <dgm:t>
        <a:bodyPr/>
        <a:lstStyle/>
        <a:p>
          <a:r>
            <a:rPr lang="en-GB" dirty="0" err="1"/>
            <a:t>Doelen</a:t>
          </a:r>
          <a:r>
            <a:rPr lang="en-GB" dirty="0"/>
            <a:t> </a:t>
          </a:r>
          <a:r>
            <a:rPr lang="en-GB" dirty="0" err="1"/>
            <a:t>uit</a:t>
          </a:r>
          <a:r>
            <a:rPr lang="en-GB" dirty="0"/>
            <a:t> sprint 2:</a:t>
          </a:r>
          <a:br>
            <a:rPr lang="en-GB" dirty="0"/>
          </a:br>
          <a:r>
            <a:rPr lang="en-GB" dirty="0"/>
            <a:t>Hardware </a:t>
          </a:r>
          <a:r>
            <a:rPr lang="en-GB" dirty="0" err="1"/>
            <a:t>verbinden</a:t>
          </a:r>
          <a:r>
            <a:rPr lang="en-GB" dirty="0"/>
            <a:t> </a:t>
          </a:r>
          <a:r>
            <a:rPr lang="en-GB" dirty="0" err="1"/>
            <a:t>aan</a:t>
          </a:r>
          <a:r>
            <a:rPr lang="en-GB" dirty="0"/>
            <a:t> de GUI. </a:t>
          </a:r>
          <a:br>
            <a:rPr lang="en-GB" dirty="0"/>
          </a:br>
          <a:endParaRPr lang="en-US" dirty="0"/>
        </a:p>
      </dgm:t>
    </dgm:pt>
    <dgm:pt modelId="{6194BC8C-1EC9-466C-A739-63C138A038A8}" type="parTrans" cxnId="{3088E547-03B2-4500-933B-FFBF3EC3AE86}">
      <dgm:prSet/>
      <dgm:spPr/>
      <dgm:t>
        <a:bodyPr/>
        <a:lstStyle/>
        <a:p>
          <a:endParaRPr lang="en-US"/>
        </a:p>
      </dgm:t>
    </dgm:pt>
    <dgm:pt modelId="{5E84C5BE-D3CF-4345-B1F3-6977DC58560D}" type="sibTrans" cxnId="{3088E547-03B2-4500-933B-FFBF3EC3AE86}">
      <dgm:prSet/>
      <dgm:spPr/>
      <dgm:t>
        <a:bodyPr/>
        <a:lstStyle/>
        <a:p>
          <a:endParaRPr lang="en-US"/>
        </a:p>
      </dgm:t>
    </dgm:pt>
    <dgm:pt modelId="{DCDBE673-54E9-4EF1-88B3-E499E4784AFB}" type="pres">
      <dgm:prSet presAssocID="{87C03042-04F2-4A4E-AFFB-D39AA9A20B51}" presName="root" presStyleCnt="0">
        <dgm:presLayoutVars>
          <dgm:dir/>
          <dgm:resizeHandles val="exact"/>
        </dgm:presLayoutVars>
      </dgm:prSet>
      <dgm:spPr/>
    </dgm:pt>
    <dgm:pt modelId="{93AA7CF1-D290-418F-BB12-D097A4E38C45}" type="pres">
      <dgm:prSet presAssocID="{C19D9AAF-AA97-46F4-B5A0-92BB6A25718D}" presName="compNode" presStyleCnt="0"/>
      <dgm:spPr/>
    </dgm:pt>
    <dgm:pt modelId="{9E03A86A-F715-48CC-93DA-AEA49EE2EFD4}" type="pres">
      <dgm:prSet presAssocID="{C19D9AAF-AA97-46F4-B5A0-92BB6A25718D}" presName="bgRect" presStyleLbl="bgShp" presStyleIdx="0" presStyleCnt="4"/>
      <dgm:spPr/>
    </dgm:pt>
    <dgm:pt modelId="{3FB6FD87-7D7C-4B2B-B0A4-A4E6F32CEBC6}" type="pres">
      <dgm:prSet presAssocID="{C19D9AAF-AA97-46F4-B5A0-92BB6A2571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E433DEA-1CC4-4888-A7E6-5ED511A1612E}" type="pres">
      <dgm:prSet presAssocID="{C19D9AAF-AA97-46F4-B5A0-92BB6A25718D}" presName="spaceRect" presStyleCnt="0"/>
      <dgm:spPr/>
    </dgm:pt>
    <dgm:pt modelId="{2E3EF3B2-BA16-4DF0-B28E-294CB4A2D3D3}" type="pres">
      <dgm:prSet presAssocID="{C19D9AAF-AA97-46F4-B5A0-92BB6A25718D}" presName="parTx" presStyleLbl="revTx" presStyleIdx="0" presStyleCnt="4">
        <dgm:presLayoutVars>
          <dgm:chMax val="0"/>
          <dgm:chPref val="0"/>
        </dgm:presLayoutVars>
      </dgm:prSet>
      <dgm:spPr/>
    </dgm:pt>
    <dgm:pt modelId="{4BB07B69-86DC-4863-8861-9EA5313CCF76}" type="pres">
      <dgm:prSet presAssocID="{0EC91D6E-879C-47CF-BEFA-CA582149337F}" presName="sibTrans" presStyleCnt="0"/>
      <dgm:spPr/>
    </dgm:pt>
    <dgm:pt modelId="{C4819BD8-1DA9-4981-8DCB-5D250E3B0A91}" type="pres">
      <dgm:prSet presAssocID="{64789558-6A8D-4E3B-88C6-ED065A6FF242}" presName="compNode" presStyleCnt="0"/>
      <dgm:spPr/>
    </dgm:pt>
    <dgm:pt modelId="{4FEB0760-17FA-490A-9853-B84BB5CF1798}" type="pres">
      <dgm:prSet presAssocID="{64789558-6A8D-4E3B-88C6-ED065A6FF242}" presName="bgRect" presStyleLbl="bgShp" presStyleIdx="1" presStyleCnt="4"/>
      <dgm:spPr/>
    </dgm:pt>
    <dgm:pt modelId="{B1BCC415-BDF7-4F5E-8EEA-D4DCB4BCA165}" type="pres">
      <dgm:prSet presAssocID="{64789558-6A8D-4E3B-88C6-ED065A6FF2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70B46AA-CCD4-46CE-9B7F-4846BBB32847}" type="pres">
      <dgm:prSet presAssocID="{64789558-6A8D-4E3B-88C6-ED065A6FF242}" presName="spaceRect" presStyleCnt="0"/>
      <dgm:spPr/>
    </dgm:pt>
    <dgm:pt modelId="{884ECACA-2FA7-452E-8855-C33DB3AAFD72}" type="pres">
      <dgm:prSet presAssocID="{64789558-6A8D-4E3B-88C6-ED065A6FF242}" presName="parTx" presStyleLbl="revTx" presStyleIdx="1" presStyleCnt="4">
        <dgm:presLayoutVars>
          <dgm:chMax val="0"/>
          <dgm:chPref val="0"/>
        </dgm:presLayoutVars>
      </dgm:prSet>
      <dgm:spPr/>
    </dgm:pt>
    <dgm:pt modelId="{38A8A70B-3B7A-4CD5-ACAC-09B7CE238291}" type="pres">
      <dgm:prSet presAssocID="{BF6F3B09-133E-4BA4-96A7-B8C92CAA0016}" presName="sibTrans" presStyleCnt="0"/>
      <dgm:spPr/>
    </dgm:pt>
    <dgm:pt modelId="{79B322D8-D318-4B27-B2FE-B8D764416329}" type="pres">
      <dgm:prSet presAssocID="{CE41A683-E1FE-440F-B527-C996153FDDEE}" presName="compNode" presStyleCnt="0"/>
      <dgm:spPr/>
    </dgm:pt>
    <dgm:pt modelId="{91BF4555-6268-4918-869F-26E07AF7E078}" type="pres">
      <dgm:prSet presAssocID="{CE41A683-E1FE-440F-B527-C996153FDDEE}" presName="bgRect" presStyleLbl="bgShp" presStyleIdx="2" presStyleCnt="4"/>
      <dgm:spPr/>
    </dgm:pt>
    <dgm:pt modelId="{37884F17-FA1D-4704-9EDD-D23B0497C7F4}" type="pres">
      <dgm:prSet presAssocID="{CE41A683-E1FE-440F-B527-C996153FDD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41AA51-B380-4B82-ACA4-A40794B0C3CE}" type="pres">
      <dgm:prSet presAssocID="{CE41A683-E1FE-440F-B527-C996153FDDEE}" presName="spaceRect" presStyleCnt="0"/>
      <dgm:spPr/>
    </dgm:pt>
    <dgm:pt modelId="{B5281042-AE2F-4BB9-961B-1B3801FDDD22}" type="pres">
      <dgm:prSet presAssocID="{CE41A683-E1FE-440F-B527-C996153FDDEE}" presName="parTx" presStyleLbl="revTx" presStyleIdx="2" presStyleCnt="4">
        <dgm:presLayoutVars>
          <dgm:chMax val="0"/>
          <dgm:chPref val="0"/>
        </dgm:presLayoutVars>
      </dgm:prSet>
      <dgm:spPr/>
    </dgm:pt>
    <dgm:pt modelId="{68FF05FB-2AD2-440B-B5B0-8B7D1D04C114}" type="pres">
      <dgm:prSet presAssocID="{13E9E1E4-5917-47A8-B475-A1936C646922}" presName="sibTrans" presStyleCnt="0"/>
      <dgm:spPr/>
    </dgm:pt>
    <dgm:pt modelId="{C66EDDE9-48BA-4025-BC30-B3E958D67606}" type="pres">
      <dgm:prSet presAssocID="{B6D7E659-FAB3-436A-AC3A-9CC8F8AB2EF9}" presName="compNode" presStyleCnt="0"/>
      <dgm:spPr/>
    </dgm:pt>
    <dgm:pt modelId="{D463E8A5-1E2D-4D9E-B56E-6FE45901700A}" type="pres">
      <dgm:prSet presAssocID="{B6D7E659-FAB3-436A-AC3A-9CC8F8AB2EF9}" presName="bgRect" presStyleLbl="bgShp" presStyleIdx="3" presStyleCnt="4"/>
      <dgm:spPr/>
    </dgm:pt>
    <dgm:pt modelId="{1AA3D3A3-F153-4044-B6F4-86F21E433662}" type="pres">
      <dgm:prSet presAssocID="{B6D7E659-FAB3-436A-AC3A-9CC8F8AB2E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25A6A3-1AFF-445A-84D0-E20B61B9DAF7}" type="pres">
      <dgm:prSet presAssocID="{B6D7E659-FAB3-436A-AC3A-9CC8F8AB2EF9}" presName="spaceRect" presStyleCnt="0"/>
      <dgm:spPr/>
    </dgm:pt>
    <dgm:pt modelId="{AFEDE5E6-D159-4A44-BBDD-FFA988049C2C}" type="pres">
      <dgm:prSet presAssocID="{B6D7E659-FAB3-436A-AC3A-9CC8F8AB2EF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EB1708-841F-42B9-95DA-03E0AFC908AC}" type="presOf" srcId="{87C03042-04F2-4A4E-AFFB-D39AA9A20B51}" destId="{DCDBE673-54E9-4EF1-88B3-E499E4784AFB}" srcOrd="0" destOrd="0" presId="urn:microsoft.com/office/officeart/2018/2/layout/IconVerticalSolidList"/>
    <dgm:cxn modelId="{487DA440-485E-465B-AAC1-B25B45B1B82D}" srcId="{87C03042-04F2-4A4E-AFFB-D39AA9A20B51}" destId="{C19D9AAF-AA97-46F4-B5A0-92BB6A25718D}" srcOrd="0" destOrd="0" parTransId="{F428B38A-399E-4167-93FC-25A03F1553EB}" sibTransId="{0EC91D6E-879C-47CF-BEFA-CA582149337F}"/>
    <dgm:cxn modelId="{3088E547-03B2-4500-933B-FFBF3EC3AE86}" srcId="{87C03042-04F2-4A4E-AFFB-D39AA9A20B51}" destId="{B6D7E659-FAB3-436A-AC3A-9CC8F8AB2EF9}" srcOrd="3" destOrd="0" parTransId="{6194BC8C-1EC9-466C-A739-63C138A038A8}" sibTransId="{5E84C5BE-D3CF-4345-B1F3-6977DC58560D}"/>
    <dgm:cxn modelId="{C152FB6C-8812-43DD-B8EC-AF3DBEA95135}" type="presOf" srcId="{C19D9AAF-AA97-46F4-B5A0-92BB6A25718D}" destId="{2E3EF3B2-BA16-4DF0-B28E-294CB4A2D3D3}" srcOrd="0" destOrd="0" presId="urn:microsoft.com/office/officeart/2018/2/layout/IconVerticalSolidList"/>
    <dgm:cxn modelId="{1DEC587F-12FC-4C8E-B41F-AD69AE99913E}" type="presOf" srcId="{64789558-6A8D-4E3B-88C6-ED065A6FF242}" destId="{884ECACA-2FA7-452E-8855-C33DB3AAFD72}" srcOrd="0" destOrd="0" presId="urn:microsoft.com/office/officeart/2018/2/layout/IconVerticalSolidList"/>
    <dgm:cxn modelId="{3E72409A-5723-4871-A8AF-9E34DE5058F7}" srcId="{87C03042-04F2-4A4E-AFFB-D39AA9A20B51}" destId="{CE41A683-E1FE-440F-B527-C996153FDDEE}" srcOrd="2" destOrd="0" parTransId="{62DE8219-FA37-4FC3-A18C-204387C0E847}" sibTransId="{13E9E1E4-5917-47A8-B475-A1936C646922}"/>
    <dgm:cxn modelId="{3607AFBE-E049-4F53-9206-8F8441963C93}" type="presOf" srcId="{CE41A683-E1FE-440F-B527-C996153FDDEE}" destId="{B5281042-AE2F-4BB9-961B-1B3801FDDD22}" srcOrd="0" destOrd="0" presId="urn:microsoft.com/office/officeart/2018/2/layout/IconVerticalSolidList"/>
    <dgm:cxn modelId="{77B0AFF4-9AB4-4815-9D2E-784471F08BB5}" type="presOf" srcId="{B6D7E659-FAB3-436A-AC3A-9CC8F8AB2EF9}" destId="{AFEDE5E6-D159-4A44-BBDD-FFA988049C2C}" srcOrd="0" destOrd="0" presId="urn:microsoft.com/office/officeart/2018/2/layout/IconVerticalSolidList"/>
    <dgm:cxn modelId="{73186DFD-5EBD-4E10-9537-5604B04AF378}" srcId="{87C03042-04F2-4A4E-AFFB-D39AA9A20B51}" destId="{64789558-6A8D-4E3B-88C6-ED065A6FF242}" srcOrd="1" destOrd="0" parTransId="{4CA46867-6479-4301-90D5-C6CDE9FEE5E8}" sibTransId="{BF6F3B09-133E-4BA4-96A7-B8C92CAA0016}"/>
    <dgm:cxn modelId="{41B31654-13CA-4223-975F-017C4F735F4C}" type="presParOf" srcId="{DCDBE673-54E9-4EF1-88B3-E499E4784AFB}" destId="{93AA7CF1-D290-418F-BB12-D097A4E38C45}" srcOrd="0" destOrd="0" presId="urn:microsoft.com/office/officeart/2018/2/layout/IconVerticalSolidList"/>
    <dgm:cxn modelId="{ABA48DFA-4461-4C05-9E16-DCC4D9EBBF7E}" type="presParOf" srcId="{93AA7CF1-D290-418F-BB12-D097A4E38C45}" destId="{9E03A86A-F715-48CC-93DA-AEA49EE2EFD4}" srcOrd="0" destOrd="0" presId="urn:microsoft.com/office/officeart/2018/2/layout/IconVerticalSolidList"/>
    <dgm:cxn modelId="{667C7235-CF60-49C8-88D7-A31E304EA707}" type="presParOf" srcId="{93AA7CF1-D290-418F-BB12-D097A4E38C45}" destId="{3FB6FD87-7D7C-4B2B-B0A4-A4E6F32CEBC6}" srcOrd="1" destOrd="0" presId="urn:microsoft.com/office/officeart/2018/2/layout/IconVerticalSolidList"/>
    <dgm:cxn modelId="{470B1FCE-8726-4788-81EE-9D7ABA52805A}" type="presParOf" srcId="{93AA7CF1-D290-418F-BB12-D097A4E38C45}" destId="{AE433DEA-1CC4-4888-A7E6-5ED511A1612E}" srcOrd="2" destOrd="0" presId="urn:microsoft.com/office/officeart/2018/2/layout/IconVerticalSolidList"/>
    <dgm:cxn modelId="{AD8A6B2D-26F4-4C85-907F-B08A801528DD}" type="presParOf" srcId="{93AA7CF1-D290-418F-BB12-D097A4E38C45}" destId="{2E3EF3B2-BA16-4DF0-B28E-294CB4A2D3D3}" srcOrd="3" destOrd="0" presId="urn:microsoft.com/office/officeart/2018/2/layout/IconVerticalSolidList"/>
    <dgm:cxn modelId="{5FF7DF98-1591-4A84-BAC0-F7DCD5AC8A5E}" type="presParOf" srcId="{DCDBE673-54E9-4EF1-88B3-E499E4784AFB}" destId="{4BB07B69-86DC-4863-8861-9EA5313CCF76}" srcOrd="1" destOrd="0" presId="urn:microsoft.com/office/officeart/2018/2/layout/IconVerticalSolidList"/>
    <dgm:cxn modelId="{8FF3B679-21C7-49FA-90A1-862768A1DE45}" type="presParOf" srcId="{DCDBE673-54E9-4EF1-88B3-E499E4784AFB}" destId="{C4819BD8-1DA9-4981-8DCB-5D250E3B0A91}" srcOrd="2" destOrd="0" presId="urn:microsoft.com/office/officeart/2018/2/layout/IconVerticalSolidList"/>
    <dgm:cxn modelId="{D7224563-E6A0-4596-9CF0-B3B63EE11E0F}" type="presParOf" srcId="{C4819BD8-1DA9-4981-8DCB-5D250E3B0A91}" destId="{4FEB0760-17FA-490A-9853-B84BB5CF1798}" srcOrd="0" destOrd="0" presId="urn:microsoft.com/office/officeart/2018/2/layout/IconVerticalSolidList"/>
    <dgm:cxn modelId="{24F909CB-A869-40FC-8DC8-BF3E00ABF277}" type="presParOf" srcId="{C4819BD8-1DA9-4981-8DCB-5D250E3B0A91}" destId="{B1BCC415-BDF7-4F5E-8EEA-D4DCB4BCA165}" srcOrd="1" destOrd="0" presId="urn:microsoft.com/office/officeart/2018/2/layout/IconVerticalSolidList"/>
    <dgm:cxn modelId="{E355C300-2F1B-496B-9E96-3CEE024A8C92}" type="presParOf" srcId="{C4819BD8-1DA9-4981-8DCB-5D250E3B0A91}" destId="{970B46AA-CCD4-46CE-9B7F-4846BBB32847}" srcOrd="2" destOrd="0" presId="urn:microsoft.com/office/officeart/2018/2/layout/IconVerticalSolidList"/>
    <dgm:cxn modelId="{EAD77C31-467C-4B36-9A5D-00991E8D6BB0}" type="presParOf" srcId="{C4819BD8-1DA9-4981-8DCB-5D250E3B0A91}" destId="{884ECACA-2FA7-452E-8855-C33DB3AAFD72}" srcOrd="3" destOrd="0" presId="urn:microsoft.com/office/officeart/2018/2/layout/IconVerticalSolidList"/>
    <dgm:cxn modelId="{66D04D76-A366-4089-8F94-B82C65EFFBA3}" type="presParOf" srcId="{DCDBE673-54E9-4EF1-88B3-E499E4784AFB}" destId="{38A8A70B-3B7A-4CD5-ACAC-09B7CE238291}" srcOrd="3" destOrd="0" presId="urn:microsoft.com/office/officeart/2018/2/layout/IconVerticalSolidList"/>
    <dgm:cxn modelId="{EEC375A5-9CCC-48BC-986A-1DBE19C6A4B5}" type="presParOf" srcId="{DCDBE673-54E9-4EF1-88B3-E499E4784AFB}" destId="{79B322D8-D318-4B27-B2FE-B8D764416329}" srcOrd="4" destOrd="0" presId="urn:microsoft.com/office/officeart/2018/2/layout/IconVerticalSolidList"/>
    <dgm:cxn modelId="{9DA5A035-3088-4628-830C-2EFFA53D983C}" type="presParOf" srcId="{79B322D8-D318-4B27-B2FE-B8D764416329}" destId="{91BF4555-6268-4918-869F-26E07AF7E078}" srcOrd="0" destOrd="0" presId="urn:microsoft.com/office/officeart/2018/2/layout/IconVerticalSolidList"/>
    <dgm:cxn modelId="{A8D1D2CB-E483-401A-8558-C1A6B7DAF0B5}" type="presParOf" srcId="{79B322D8-D318-4B27-B2FE-B8D764416329}" destId="{37884F17-FA1D-4704-9EDD-D23B0497C7F4}" srcOrd="1" destOrd="0" presId="urn:microsoft.com/office/officeart/2018/2/layout/IconVerticalSolidList"/>
    <dgm:cxn modelId="{1296A39A-9A1C-4BAD-B480-C0A91FD8CF4F}" type="presParOf" srcId="{79B322D8-D318-4B27-B2FE-B8D764416329}" destId="{C241AA51-B380-4B82-ACA4-A40794B0C3CE}" srcOrd="2" destOrd="0" presId="urn:microsoft.com/office/officeart/2018/2/layout/IconVerticalSolidList"/>
    <dgm:cxn modelId="{5EAE4BEF-D929-4ECC-8943-34A648456091}" type="presParOf" srcId="{79B322D8-D318-4B27-B2FE-B8D764416329}" destId="{B5281042-AE2F-4BB9-961B-1B3801FDDD22}" srcOrd="3" destOrd="0" presId="urn:microsoft.com/office/officeart/2018/2/layout/IconVerticalSolidList"/>
    <dgm:cxn modelId="{8A5581CB-3835-4D15-A7EB-F75E9046FD9E}" type="presParOf" srcId="{DCDBE673-54E9-4EF1-88B3-E499E4784AFB}" destId="{68FF05FB-2AD2-440B-B5B0-8B7D1D04C114}" srcOrd="5" destOrd="0" presId="urn:microsoft.com/office/officeart/2018/2/layout/IconVerticalSolidList"/>
    <dgm:cxn modelId="{2F53B05A-463C-4714-A1E3-756DFF0E228E}" type="presParOf" srcId="{DCDBE673-54E9-4EF1-88B3-E499E4784AFB}" destId="{C66EDDE9-48BA-4025-BC30-B3E958D67606}" srcOrd="6" destOrd="0" presId="urn:microsoft.com/office/officeart/2018/2/layout/IconVerticalSolidList"/>
    <dgm:cxn modelId="{D8D429BB-5E63-45CB-82A2-6F6E26FED1AB}" type="presParOf" srcId="{C66EDDE9-48BA-4025-BC30-B3E958D67606}" destId="{D463E8A5-1E2D-4D9E-B56E-6FE45901700A}" srcOrd="0" destOrd="0" presId="urn:microsoft.com/office/officeart/2018/2/layout/IconVerticalSolidList"/>
    <dgm:cxn modelId="{1D976A48-967C-43C8-9B5E-531575026917}" type="presParOf" srcId="{C66EDDE9-48BA-4025-BC30-B3E958D67606}" destId="{1AA3D3A3-F153-4044-B6F4-86F21E433662}" srcOrd="1" destOrd="0" presId="urn:microsoft.com/office/officeart/2018/2/layout/IconVerticalSolidList"/>
    <dgm:cxn modelId="{5F860FA3-701F-4418-8F6F-22E1C5C253EF}" type="presParOf" srcId="{C66EDDE9-48BA-4025-BC30-B3E958D67606}" destId="{8425A6A3-1AFF-445A-84D0-E20B61B9DAF7}" srcOrd="2" destOrd="0" presId="urn:microsoft.com/office/officeart/2018/2/layout/IconVerticalSolidList"/>
    <dgm:cxn modelId="{BF74D088-A4EC-4AC6-803B-9CD477A7F6AE}" type="presParOf" srcId="{C66EDDE9-48BA-4025-BC30-B3E958D67606}" destId="{AFEDE5E6-D159-4A44-BBDD-FFA988049C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B6604D-D056-4714-BF67-CB6BA646C3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0DF434-6CA1-48CD-AEBA-65FC0E75E467}">
      <dgm:prSet/>
      <dgm:spPr/>
      <dgm:t>
        <a:bodyPr/>
        <a:lstStyle/>
        <a:p>
          <a:r>
            <a:rPr lang="en-GB"/>
            <a:t>Er is een programma aanwezig dat verbinding kan maken met de database op de server van school.</a:t>
          </a:r>
          <a:endParaRPr lang="en-US"/>
        </a:p>
      </dgm:t>
    </dgm:pt>
    <dgm:pt modelId="{989934D7-F24A-4206-A15E-13C9A4CBC938}" type="parTrans" cxnId="{CF10A7D7-8266-42C2-832A-9232F9F3A78E}">
      <dgm:prSet/>
      <dgm:spPr/>
      <dgm:t>
        <a:bodyPr/>
        <a:lstStyle/>
        <a:p>
          <a:endParaRPr lang="en-US"/>
        </a:p>
      </dgm:t>
    </dgm:pt>
    <dgm:pt modelId="{0786A1A7-DEEB-47A6-BC03-FDD5435934FA}" type="sibTrans" cxnId="{CF10A7D7-8266-42C2-832A-9232F9F3A78E}">
      <dgm:prSet/>
      <dgm:spPr/>
      <dgm:t>
        <a:bodyPr/>
        <a:lstStyle/>
        <a:p>
          <a:endParaRPr lang="en-US"/>
        </a:p>
      </dgm:t>
    </dgm:pt>
    <dgm:pt modelId="{7FF8A799-BE3D-478C-B395-B5B3A3E8D91E}">
      <dgm:prSet/>
      <dgm:spPr/>
      <dgm:t>
        <a:bodyPr/>
        <a:lstStyle/>
        <a:p>
          <a:r>
            <a:rPr lang="en-GB" dirty="0"/>
            <a:t>Het </a:t>
          </a:r>
          <a:r>
            <a:rPr lang="en-GB" dirty="0" err="1"/>
            <a:t>programma</a:t>
          </a:r>
          <a:r>
            <a:rPr lang="en-GB" dirty="0"/>
            <a:t> </a:t>
          </a:r>
          <a:r>
            <a:rPr lang="en-GB" dirty="0" err="1"/>
            <a:t>kan</a:t>
          </a:r>
          <a:r>
            <a:rPr lang="en-GB" dirty="0"/>
            <a:t> </a:t>
          </a:r>
          <a:r>
            <a:rPr lang="en-GB" dirty="0" err="1"/>
            <a:t>klanten</a:t>
          </a:r>
          <a:r>
            <a:rPr lang="en-GB" dirty="0"/>
            <a:t> </a:t>
          </a:r>
          <a:r>
            <a:rPr lang="en-GB" dirty="0" err="1"/>
            <a:t>aanmaken</a:t>
          </a:r>
          <a:r>
            <a:rPr lang="en-GB" dirty="0"/>
            <a:t> op de database.</a:t>
          </a:r>
          <a:endParaRPr lang="en-US" dirty="0"/>
        </a:p>
      </dgm:t>
    </dgm:pt>
    <dgm:pt modelId="{9A8567E8-2F4B-43B0-9444-4673234D732E}" type="parTrans" cxnId="{731B9494-2C1A-4E18-BE4D-E8FCBDFCDE69}">
      <dgm:prSet/>
      <dgm:spPr/>
      <dgm:t>
        <a:bodyPr/>
        <a:lstStyle/>
        <a:p>
          <a:endParaRPr lang="en-US"/>
        </a:p>
      </dgm:t>
    </dgm:pt>
    <dgm:pt modelId="{707D0666-1BE7-44C0-A103-19C9DEDB80FE}" type="sibTrans" cxnId="{731B9494-2C1A-4E18-BE4D-E8FCBDFCDE69}">
      <dgm:prSet/>
      <dgm:spPr/>
      <dgm:t>
        <a:bodyPr/>
        <a:lstStyle/>
        <a:p>
          <a:endParaRPr lang="en-US"/>
        </a:p>
      </dgm:t>
    </dgm:pt>
    <dgm:pt modelId="{60B9E9C0-7254-42B9-B84A-148E25419734}">
      <dgm:prSet/>
      <dgm:spPr/>
      <dgm:t>
        <a:bodyPr/>
        <a:lstStyle/>
        <a:p>
          <a:r>
            <a:rPr lang="en-GB" dirty="0"/>
            <a:t>Het </a:t>
          </a:r>
          <a:r>
            <a:rPr lang="en-GB" dirty="0" err="1"/>
            <a:t>programma</a:t>
          </a:r>
          <a:r>
            <a:rPr lang="en-GB" dirty="0"/>
            <a:t> </a:t>
          </a:r>
          <a:r>
            <a:rPr lang="en-GB" dirty="0" err="1"/>
            <a:t>kan</a:t>
          </a:r>
          <a:r>
            <a:rPr lang="en-GB" dirty="0"/>
            <a:t> </a:t>
          </a:r>
          <a:r>
            <a:rPr lang="en-GB" dirty="0" err="1"/>
            <a:t>gegevens</a:t>
          </a:r>
          <a:r>
            <a:rPr lang="en-GB" dirty="0"/>
            <a:t> </a:t>
          </a:r>
          <a:r>
            <a:rPr lang="en-GB" dirty="0" err="1"/>
            <a:t>aanpassen</a:t>
          </a:r>
          <a:r>
            <a:rPr lang="en-GB" dirty="0"/>
            <a:t> van de database. </a:t>
          </a:r>
          <a:endParaRPr lang="en-US" dirty="0"/>
        </a:p>
      </dgm:t>
    </dgm:pt>
    <dgm:pt modelId="{1AFC57E9-E7E8-44E5-B795-35B660586C68}" type="parTrans" cxnId="{703AE5D4-C463-4497-A775-077D5FD0CD37}">
      <dgm:prSet/>
      <dgm:spPr/>
      <dgm:t>
        <a:bodyPr/>
        <a:lstStyle/>
        <a:p>
          <a:endParaRPr lang="en-US"/>
        </a:p>
      </dgm:t>
    </dgm:pt>
    <dgm:pt modelId="{01EE66AA-BFB6-4999-8812-AEF373699094}" type="sibTrans" cxnId="{703AE5D4-C463-4497-A775-077D5FD0CD37}">
      <dgm:prSet/>
      <dgm:spPr/>
      <dgm:t>
        <a:bodyPr/>
        <a:lstStyle/>
        <a:p>
          <a:endParaRPr lang="en-US"/>
        </a:p>
      </dgm:t>
    </dgm:pt>
    <dgm:pt modelId="{64DB01B3-2B26-4DC8-9D7D-01D499224A02}" type="pres">
      <dgm:prSet presAssocID="{35B6604D-D056-4714-BF67-CB6BA646C386}" presName="linear" presStyleCnt="0">
        <dgm:presLayoutVars>
          <dgm:animLvl val="lvl"/>
          <dgm:resizeHandles val="exact"/>
        </dgm:presLayoutVars>
      </dgm:prSet>
      <dgm:spPr/>
    </dgm:pt>
    <dgm:pt modelId="{5709955B-5595-4BB6-814A-7E5EAAE43746}" type="pres">
      <dgm:prSet presAssocID="{B50DF434-6CA1-48CD-AEBA-65FC0E75E4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324F1B-B792-4F03-997F-E5849AAA5817}" type="pres">
      <dgm:prSet presAssocID="{0786A1A7-DEEB-47A6-BC03-FDD5435934FA}" presName="spacer" presStyleCnt="0"/>
      <dgm:spPr/>
    </dgm:pt>
    <dgm:pt modelId="{979100BB-1CC8-44A9-8DAE-B65F1FA02A94}" type="pres">
      <dgm:prSet presAssocID="{7FF8A799-BE3D-478C-B395-B5B3A3E8D9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DBE7FD-9058-49A1-A8CB-CC917639003D}" type="pres">
      <dgm:prSet presAssocID="{707D0666-1BE7-44C0-A103-19C9DEDB80FE}" presName="spacer" presStyleCnt="0"/>
      <dgm:spPr/>
    </dgm:pt>
    <dgm:pt modelId="{8CB830CC-9937-498E-BDA4-114086EE2315}" type="pres">
      <dgm:prSet presAssocID="{60B9E9C0-7254-42B9-B84A-148E254197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863216-3A37-4CB7-B750-27C350B6D0E0}" type="presOf" srcId="{35B6604D-D056-4714-BF67-CB6BA646C386}" destId="{64DB01B3-2B26-4DC8-9D7D-01D499224A02}" srcOrd="0" destOrd="0" presId="urn:microsoft.com/office/officeart/2005/8/layout/vList2"/>
    <dgm:cxn modelId="{A103BD90-5DE0-45D2-ACAD-26D3D3D0DCAC}" type="presOf" srcId="{60B9E9C0-7254-42B9-B84A-148E25419734}" destId="{8CB830CC-9937-498E-BDA4-114086EE2315}" srcOrd="0" destOrd="0" presId="urn:microsoft.com/office/officeart/2005/8/layout/vList2"/>
    <dgm:cxn modelId="{731B9494-2C1A-4E18-BE4D-E8FCBDFCDE69}" srcId="{35B6604D-D056-4714-BF67-CB6BA646C386}" destId="{7FF8A799-BE3D-478C-B395-B5B3A3E8D91E}" srcOrd="1" destOrd="0" parTransId="{9A8567E8-2F4B-43B0-9444-4673234D732E}" sibTransId="{707D0666-1BE7-44C0-A103-19C9DEDB80FE}"/>
    <dgm:cxn modelId="{703AE5D4-C463-4497-A775-077D5FD0CD37}" srcId="{35B6604D-D056-4714-BF67-CB6BA646C386}" destId="{60B9E9C0-7254-42B9-B84A-148E25419734}" srcOrd="2" destOrd="0" parTransId="{1AFC57E9-E7E8-44E5-B795-35B660586C68}" sibTransId="{01EE66AA-BFB6-4999-8812-AEF373699094}"/>
    <dgm:cxn modelId="{128876D5-E006-4FD4-9FC0-94C58F5A1B61}" type="presOf" srcId="{B50DF434-6CA1-48CD-AEBA-65FC0E75E467}" destId="{5709955B-5595-4BB6-814A-7E5EAAE43746}" srcOrd="0" destOrd="0" presId="urn:microsoft.com/office/officeart/2005/8/layout/vList2"/>
    <dgm:cxn modelId="{CF10A7D7-8266-42C2-832A-9232F9F3A78E}" srcId="{35B6604D-D056-4714-BF67-CB6BA646C386}" destId="{B50DF434-6CA1-48CD-AEBA-65FC0E75E467}" srcOrd="0" destOrd="0" parTransId="{989934D7-F24A-4206-A15E-13C9A4CBC938}" sibTransId="{0786A1A7-DEEB-47A6-BC03-FDD5435934FA}"/>
    <dgm:cxn modelId="{9AB86DDB-3ED2-4AD7-8799-45D7B8F71033}" type="presOf" srcId="{7FF8A799-BE3D-478C-B395-B5B3A3E8D91E}" destId="{979100BB-1CC8-44A9-8DAE-B65F1FA02A94}" srcOrd="0" destOrd="0" presId="urn:microsoft.com/office/officeart/2005/8/layout/vList2"/>
    <dgm:cxn modelId="{D4C32655-6143-4CDE-88EE-FAB19D6ED8F2}" type="presParOf" srcId="{64DB01B3-2B26-4DC8-9D7D-01D499224A02}" destId="{5709955B-5595-4BB6-814A-7E5EAAE43746}" srcOrd="0" destOrd="0" presId="urn:microsoft.com/office/officeart/2005/8/layout/vList2"/>
    <dgm:cxn modelId="{FD9D1F80-045D-4BE9-BAEB-047F56231C01}" type="presParOf" srcId="{64DB01B3-2B26-4DC8-9D7D-01D499224A02}" destId="{A5324F1B-B792-4F03-997F-E5849AAA5817}" srcOrd="1" destOrd="0" presId="urn:microsoft.com/office/officeart/2005/8/layout/vList2"/>
    <dgm:cxn modelId="{8D73B848-64F4-4DEE-859B-9C693E5DF2B2}" type="presParOf" srcId="{64DB01B3-2B26-4DC8-9D7D-01D499224A02}" destId="{979100BB-1CC8-44A9-8DAE-B65F1FA02A94}" srcOrd="2" destOrd="0" presId="urn:microsoft.com/office/officeart/2005/8/layout/vList2"/>
    <dgm:cxn modelId="{C59E0EF4-C69B-43E4-8133-A9D8E6D38C6E}" type="presParOf" srcId="{64DB01B3-2B26-4DC8-9D7D-01D499224A02}" destId="{E7DBE7FD-9058-49A1-A8CB-CC917639003D}" srcOrd="3" destOrd="0" presId="urn:microsoft.com/office/officeart/2005/8/layout/vList2"/>
    <dgm:cxn modelId="{1EE3F9E5-FF6B-4858-A5A1-21E5B76E02B7}" type="presParOf" srcId="{64DB01B3-2B26-4DC8-9D7D-01D499224A02}" destId="{8CB830CC-9937-498E-BDA4-114086EE23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D1840E-1B5A-4CE2-A455-E01A0294548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8B4153-5805-4103-B2B3-81695CD4E60E}">
      <dgm:prSet/>
      <dgm:spPr/>
      <dgm:t>
        <a:bodyPr/>
        <a:lstStyle/>
        <a:p>
          <a:r>
            <a:rPr lang="en-GB"/>
            <a:t>Er is succesvol verbinding gemaakt vanuit de GUI met de database.</a:t>
          </a:r>
          <a:endParaRPr lang="en-US"/>
        </a:p>
      </dgm:t>
    </dgm:pt>
    <dgm:pt modelId="{86F4B736-1618-442F-B5FD-39D2C7C73F09}" type="parTrans" cxnId="{1458FFBE-B35D-4ECE-BCCD-37A70D233CB1}">
      <dgm:prSet/>
      <dgm:spPr/>
      <dgm:t>
        <a:bodyPr/>
        <a:lstStyle/>
        <a:p>
          <a:endParaRPr lang="en-US"/>
        </a:p>
      </dgm:t>
    </dgm:pt>
    <dgm:pt modelId="{F5932FCE-50DB-4064-952A-389365E251E8}" type="sibTrans" cxnId="{1458FFBE-B35D-4ECE-BCCD-37A70D233CB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754ABB7-15E0-4107-8A57-B4A5C8A2AEFE}">
      <dgm:prSet/>
      <dgm:spPr/>
      <dgm:t>
        <a:bodyPr/>
        <a:lstStyle/>
        <a:p>
          <a:r>
            <a:rPr lang="en-GB"/>
            <a:t>Gepinde bedragen vanuit de GUI zijn succesvol aangepast in de database.</a:t>
          </a:r>
          <a:endParaRPr lang="en-US"/>
        </a:p>
      </dgm:t>
    </dgm:pt>
    <dgm:pt modelId="{BEF583A2-7486-4B5A-88C3-DDF42137A02D}" type="parTrans" cxnId="{6CA16680-3B4A-4A2D-88FE-129C40E6494C}">
      <dgm:prSet/>
      <dgm:spPr/>
      <dgm:t>
        <a:bodyPr/>
        <a:lstStyle/>
        <a:p>
          <a:endParaRPr lang="en-US"/>
        </a:p>
      </dgm:t>
    </dgm:pt>
    <dgm:pt modelId="{9BFBAFA7-7E14-4B8C-91A9-A1AA0EC86621}" type="sibTrans" cxnId="{6CA16680-3B4A-4A2D-88FE-129C40E6494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A0BA35D-71E6-484E-9182-1C74CFBE3DCE}">
      <dgm:prSet/>
      <dgm:spPr/>
      <dgm:t>
        <a:bodyPr/>
        <a:lstStyle/>
        <a:p>
          <a:r>
            <a:rPr lang="en-GB"/>
            <a:t>Pogingen om meer geld op te nemen dan de rekening heeft worden geweigerd. </a:t>
          </a:r>
          <a:endParaRPr lang="en-US"/>
        </a:p>
      </dgm:t>
    </dgm:pt>
    <dgm:pt modelId="{EE1E07CA-1E4A-4D67-A0A0-7220A4F71C0E}" type="parTrans" cxnId="{3A312A78-0585-4C39-8E40-EC3CB425C289}">
      <dgm:prSet/>
      <dgm:spPr/>
      <dgm:t>
        <a:bodyPr/>
        <a:lstStyle/>
        <a:p>
          <a:endParaRPr lang="en-US"/>
        </a:p>
      </dgm:t>
    </dgm:pt>
    <dgm:pt modelId="{1CACA130-AEEE-4714-8F44-79A2258BCD3B}" type="sibTrans" cxnId="{3A312A78-0585-4C39-8E40-EC3CB425C28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BDBDBA4-A418-4E14-8361-A5ECDACD3CFB}" type="pres">
      <dgm:prSet presAssocID="{71D1840E-1B5A-4CE2-A455-E01A02945489}" presName="Name0" presStyleCnt="0">
        <dgm:presLayoutVars>
          <dgm:animLvl val="lvl"/>
          <dgm:resizeHandles val="exact"/>
        </dgm:presLayoutVars>
      </dgm:prSet>
      <dgm:spPr/>
    </dgm:pt>
    <dgm:pt modelId="{19906C24-F23B-4C15-A8ED-B42796C4FD33}" type="pres">
      <dgm:prSet presAssocID="{FC8B4153-5805-4103-B2B3-81695CD4E60E}" presName="compositeNode" presStyleCnt="0">
        <dgm:presLayoutVars>
          <dgm:bulletEnabled val="1"/>
        </dgm:presLayoutVars>
      </dgm:prSet>
      <dgm:spPr/>
    </dgm:pt>
    <dgm:pt modelId="{F9F50B71-FF39-4619-B4F5-6C17DD712B77}" type="pres">
      <dgm:prSet presAssocID="{FC8B4153-5805-4103-B2B3-81695CD4E60E}" presName="bgRect" presStyleLbl="alignNode1" presStyleIdx="0" presStyleCnt="3"/>
      <dgm:spPr/>
    </dgm:pt>
    <dgm:pt modelId="{53D31A29-C14E-4B62-999B-24387996A80E}" type="pres">
      <dgm:prSet presAssocID="{F5932FCE-50DB-4064-952A-389365E251E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B239C7-14C8-459C-9826-B2D87B3763AD}" type="pres">
      <dgm:prSet presAssocID="{FC8B4153-5805-4103-B2B3-81695CD4E60E}" presName="nodeRect" presStyleLbl="alignNode1" presStyleIdx="0" presStyleCnt="3">
        <dgm:presLayoutVars>
          <dgm:bulletEnabled val="1"/>
        </dgm:presLayoutVars>
      </dgm:prSet>
      <dgm:spPr/>
    </dgm:pt>
    <dgm:pt modelId="{8EF02C40-5707-4E15-813C-D6B16E058667}" type="pres">
      <dgm:prSet presAssocID="{F5932FCE-50DB-4064-952A-389365E251E8}" presName="sibTrans" presStyleCnt="0"/>
      <dgm:spPr/>
    </dgm:pt>
    <dgm:pt modelId="{6C777F11-C5D1-45A7-B801-EA050B992B98}" type="pres">
      <dgm:prSet presAssocID="{7754ABB7-15E0-4107-8A57-B4A5C8A2AEFE}" presName="compositeNode" presStyleCnt="0">
        <dgm:presLayoutVars>
          <dgm:bulletEnabled val="1"/>
        </dgm:presLayoutVars>
      </dgm:prSet>
      <dgm:spPr/>
    </dgm:pt>
    <dgm:pt modelId="{F4BF8970-6E80-44B5-A103-A044B7DE6498}" type="pres">
      <dgm:prSet presAssocID="{7754ABB7-15E0-4107-8A57-B4A5C8A2AEFE}" presName="bgRect" presStyleLbl="alignNode1" presStyleIdx="1" presStyleCnt="3"/>
      <dgm:spPr/>
    </dgm:pt>
    <dgm:pt modelId="{D7B4A091-2013-4981-88A3-0EDED085D07C}" type="pres">
      <dgm:prSet presAssocID="{9BFBAFA7-7E14-4B8C-91A9-A1AA0EC8662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5FBE373-7395-41BC-8544-C535A7966E12}" type="pres">
      <dgm:prSet presAssocID="{7754ABB7-15E0-4107-8A57-B4A5C8A2AEFE}" presName="nodeRect" presStyleLbl="alignNode1" presStyleIdx="1" presStyleCnt="3">
        <dgm:presLayoutVars>
          <dgm:bulletEnabled val="1"/>
        </dgm:presLayoutVars>
      </dgm:prSet>
      <dgm:spPr/>
    </dgm:pt>
    <dgm:pt modelId="{1AB751C0-9502-4314-A1E4-00E69A7D15BE}" type="pres">
      <dgm:prSet presAssocID="{9BFBAFA7-7E14-4B8C-91A9-A1AA0EC86621}" presName="sibTrans" presStyleCnt="0"/>
      <dgm:spPr/>
    </dgm:pt>
    <dgm:pt modelId="{05434F06-241F-4477-BEA9-D9D89E7C6FA4}" type="pres">
      <dgm:prSet presAssocID="{8A0BA35D-71E6-484E-9182-1C74CFBE3DCE}" presName="compositeNode" presStyleCnt="0">
        <dgm:presLayoutVars>
          <dgm:bulletEnabled val="1"/>
        </dgm:presLayoutVars>
      </dgm:prSet>
      <dgm:spPr/>
    </dgm:pt>
    <dgm:pt modelId="{D61A5AF8-DADE-4B52-8D00-B2EFB32D41E5}" type="pres">
      <dgm:prSet presAssocID="{8A0BA35D-71E6-484E-9182-1C74CFBE3DCE}" presName="bgRect" presStyleLbl="alignNode1" presStyleIdx="2" presStyleCnt="3"/>
      <dgm:spPr/>
    </dgm:pt>
    <dgm:pt modelId="{FAEEC93C-479B-4AA0-856A-3BF1BDCC5E38}" type="pres">
      <dgm:prSet presAssocID="{1CACA130-AEEE-4714-8F44-79A2258BCD3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457826C-A7CC-4F93-A0DB-91E4E0A1FE69}" type="pres">
      <dgm:prSet presAssocID="{8A0BA35D-71E6-484E-9182-1C74CFBE3DC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3B46A27-F497-4CA4-85A6-6FD1169475AA}" type="presOf" srcId="{F5932FCE-50DB-4064-952A-389365E251E8}" destId="{53D31A29-C14E-4B62-999B-24387996A80E}" srcOrd="0" destOrd="0" presId="urn:microsoft.com/office/officeart/2016/7/layout/LinearBlockProcessNumbered"/>
    <dgm:cxn modelId="{AFF0072A-DD93-4A67-A8F3-1BAC25C4B487}" type="presOf" srcId="{9BFBAFA7-7E14-4B8C-91A9-A1AA0EC86621}" destId="{D7B4A091-2013-4981-88A3-0EDED085D07C}" srcOrd="0" destOrd="0" presId="urn:microsoft.com/office/officeart/2016/7/layout/LinearBlockProcessNumbered"/>
    <dgm:cxn modelId="{6C188565-48DD-4558-B964-CD87E3EB7B16}" type="presOf" srcId="{7754ABB7-15E0-4107-8A57-B4A5C8A2AEFE}" destId="{F4BF8970-6E80-44B5-A103-A044B7DE6498}" srcOrd="0" destOrd="0" presId="urn:microsoft.com/office/officeart/2016/7/layout/LinearBlockProcessNumbered"/>
    <dgm:cxn modelId="{5F9C7F50-4BF8-44E9-A0B6-167B8CE50FF5}" type="presOf" srcId="{71D1840E-1B5A-4CE2-A455-E01A02945489}" destId="{FBDBDBA4-A418-4E14-8361-A5ECDACD3CFB}" srcOrd="0" destOrd="0" presId="urn:microsoft.com/office/officeart/2016/7/layout/LinearBlockProcessNumbered"/>
    <dgm:cxn modelId="{B3E78950-5DE4-4353-BFFD-DBD6913F5491}" type="presOf" srcId="{8A0BA35D-71E6-484E-9182-1C74CFBE3DCE}" destId="{1457826C-A7CC-4F93-A0DB-91E4E0A1FE69}" srcOrd="1" destOrd="0" presId="urn:microsoft.com/office/officeart/2016/7/layout/LinearBlockProcessNumbered"/>
    <dgm:cxn modelId="{3A312A78-0585-4C39-8E40-EC3CB425C289}" srcId="{71D1840E-1B5A-4CE2-A455-E01A02945489}" destId="{8A0BA35D-71E6-484E-9182-1C74CFBE3DCE}" srcOrd="2" destOrd="0" parTransId="{EE1E07CA-1E4A-4D67-A0A0-7220A4F71C0E}" sibTransId="{1CACA130-AEEE-4714-8F44-79A2258BCD3B}"/>
    <dgm:cxn modelId="{6CA16680-3B4A-4A2D-88FE-129C40E6494C}" srcId="{71D1840E-1B5A-4CE2-A455-E01A02945489}" destId="{7754ABB7-15E0-4107-8A57-B4A5C8A2AEFE}" srcOrd="1" destOrd="0" parTransId="{BEF583A2-7486-4B5A-88C3-DDF42137A02D}" sibTransId="{9BFBAFA7-7E14-4B8C-91A9-A1AA0EC86621}"/>
    <dgm:cxn modelId="{E14ABAB9-0411-46F2-8166-583893150393}" type="presOf" srcId="{7754ABB7-15E0-4107-8A57-B4A5C8A2AEFE}" destId="{45FBE373-7395-41BC-8544-C535A7966E12}" srcOrd="1" destOrd="0" presId="urn:microsoft.com/office/officeart/2016/7/layout/LinearBlockProcessNumbered"/>
    <dgm:cxn modelId="{1458FFBE-B35D-4ECE-BCCD-37A70D233CB1}" srcId="{71D1840E-1B5A-4CE2-A455-E01A02945489}" destId="{FC8B4153-5805-4103-B2B3-81695CD4E60E}" srcOrd="0" destOrd="0" parTransId="{86F4B736-1618-442F-B5FD-39D2C7C73F09}" sibTransId="{F5932FCE-50DB-4064-952A-389365E251E8}"/>
    <dgm:cxn modelId="{53765FF1-B611-4FB0-A625-ABC9B0689884}" type="presOf" srcId="{8A0BA35D-71E6-484E-9182-1C74CFBE3DCE}" destId="{D61A5AF8-DADE-4B52-8D00-B2EFB32D41E5}" srcOrd="0" destOrd="0" presId="urn:microsoft.com/office/officeart/2016/7/layout/LinearBlockProcessNumbered"/>
    <dgm:cxn modelId="{C53289F4-61EF-406D-A21F-9D698A7BEEB0}" type="presOf" srcId="{FC8B4153-5805-4103-B2B3-81695CD4E60E}" destId="{E9B239C7-14C8-459C-9826-B2D87B3763AD}" srcOrd="1" destOrd="0" presId="urn:microsoft.com/office/officeart/2016/7/layout/LinearBlockProcessNumbered"/>
    <dgm:cxn modelId="{F59E3FF5-7288-4203-BBB4-69D231541E99}" type="presOf" srcId="{1CACA130-AEEE-4714-8F44-79A2258BCD3B}" destId="{FAEEC93C-479B-4AA0-856A-3BF1BDCC5E38}" srcOrd="0" destOrd="0" presId="urn:microsoft.com/office/officeart/2016/7/layout/LinearBlockProcessNumbered"/>
    <dgm:cxn modelId="{E16DDDFD-FA52-412B-97CD-C5EC2880FD43}" type="presOf" srcId="{FC8B4153-5805-4103-B2B3-81695CD4E60E}" destId="{F9F50B71-FF39-4619-B4F5-6C17DD712B77}" srcOrd="0" destOrd="0" presId="urn:microsoft.com/office/officeart/2016/7/layout/LinearBlockProcessNumbered"/>
    <dgm:cxn modelId="{76C020AB-0C7B-40B6-8699-7C778B8E308C}" type="presParOf" srcId="{FBDBDBA4-A418-4E14-8361-A5ECDACD3CFB}" destId="{19906C24-F23B-4C15-A8ED-B42796C4FD33}" srcOrd="0" destOrd="0" presId="urn:microsoft.com/office/officeart/2016/7/layout/LinearBlockProcessNumbered"/>
    <dgm:cxn modelId="{127BE4D7-FA28-4297-90C3-D5795088FF2A}" type="presParOf" srcId="{19906C24-F23B-4C15-A8ED-B42796C4FD33}" destId="{F9F50B71-FF39-4619-B4F5-6C17DD712B77}" srcOrd="0" destOrd="0" presId="urn:microsoft.com/office/officeart/2016/7/layout/LinearBlockProcessNumbered"/>
    <dgm:cxn modelId="{3ABC9794-A4C4-4C1A-8352-AA3BF3C65008}" type="presParOf" srcId="{19906C24-F23B-4C15-A8ED-B42796C4FD33}" destId="{53D31A29-C14E-4B62-999B-24387996A80E}" srcOrd="1" destOrd="0" presId="urn:microsoft.com/office/officeart/2016/7/layout/LinearBlockProcessNumbered"/>
    <dgm:cxn modelId="{6E86CF01-BCEA-4A42-A82F-A3C3C7DF4DB7}" type="presParOf" srcId="{19906C24-F23B-4C15-A8ED-B42796C4FD33}" destId="{E9B239C7-14C8-459C-9826-B2D87B3763AD}" srcOrd="2" destOrd="0" presId="urn:microsoft.com/office/officeart/2016/7/layout/LinearBlockProcessNumbered"/>
    <dgm:cxn modelId="{94C55ADF-49DE-41E9-9446-4E3D19CC8F2E}" type="presParOf" srcId="{FBDBDBA4-A418-4E14-8361-A5ECDACD3CFB}" destId="{8EF02C40-5707-4E15-813C-D6B16E058667}" srcOrd="1" destOrd="0" presId="urn:microsoft.com/office/officeart/2016/7/layout/LinearBlockProcessNumbered"/>
    <dgm:cxn modelId="{BFD1076E-6E5B-471C-9646-459421E74D98}" type="presParOf" srcId="{FBDBDBA4-A418-4E14-8361-A5ECDACD3CFB}" destId="{6C777F11-C5D1-45A7-B801-EA050B992B98}" srcOrd="2" destOrd="0" presId="urn:microsoft.com/office/officeart/2016/7/layout/LinearBlockProcessNumbered"/>
    <dgm:cxn modelId="{7DD5EEB2-CE73-4854-9B46-CE05510E7B55}" type="presParOf" srcId="{6C777F11-C5D1-45A7-B801-EA050B992B98}" destId="{F4BF8970-6E80-44B5-A103-A044B7DE6498}" srcOrd="0" destOrd="0" presId="urn:microsoft.com/office/officeart/2016/7/layout/LinearBlockProcessNumbered"/>
    <dgm:cxn modelId="{CCEBB4A1-4684-485D-A70E-5982A1FD350A}" type="presParOf" srcId="{6C777F11-C5D1-45A7-B801-EA050B992B98}" destId="{D7B4A091-2013-4981-88A3-0EDED085D07C}" srcOrd="1" destOrd="0" presId="urn:microsoft.com/office/officeart/2016/7/layout/LinearBlockProcessNumbered"/>
    <dgm:cxn modelId="{9892A0F8-3838-4CBF-B2B4-34CAB0940DA1}" type="presParOf" srcId="{6C777F11-C5D1-45A7-B801-EA050B992B98}" destId="{45FBE373-7395-41BC-8544-C535A7966E12}" srcOrd="2" destOrd="0" presId="urn:microsoft.com/office/officeart/2016/7/layout/LinearBlockProcessNumbered"/>
    <dgm:cxn modelId="{2D13FD88-2296-4A46-9B9E-D26D04B5BDFF}" type="presParOf" srcId="{FBDBDBA4-A418-4E14-8361-A5ECDACD3CFB}" destId="{1AB751C0-9502-4314-A1E4-00E69A7D15BE}" srcOrd="3" destOrd="0" presId="urn:microsoft.com/office/officeart/2016/7/layout/LinearBlockProcessNumbered"/>
    <dgm:cxn modelId="{33C6B691-A440-442C-93A4-03220B6D87BD}" type="presParOf" srcId="{FBDBDBA4-A418-4E14-8361-A5ECDACD3CFB}" destId="{05434F06-241F-4477-BEA9-D9D89E7C6FA4}" srcOrd="4" destOrd="0" presId="urn:microsoft.com/office/officeart/2016/7/layout/LinearBlockProcessNumbered"/>
    <dgm:cxn modelId="{4AED9B60-F42C-4F59-96C5-ED0FCCBB1705}" type="presParOf" srcId="{05434F06-241F-4477-BEA9-D9D89E7C6FA4}" destId="{D61A5AF8-DADE-4B52-8D00-B2EFB32D41E5}" srcOrd="0" destOrd="0" presId="urn:microsoft.com/office/officeart/2016/7/layout/LinearBlockProcessNumbered"/>
    <dgm:cxn modelId="{A67FEDE0-EC71-4938-A9F4-0FF4AF6F5B5E}" type="presParOf" srcId="{05434F06-241F-4477-BEA9-D9D89E7C6FA4}" destId="{FAEEC93C-479B-4AA0-856A-3BF1BDCC5E38}" srcOrd="1" destOrd="0" presId="urn:microsoft.com/office/officeart/2016/7/layout/LinearBlockProcessNumbered"/>
    <dgm:cxn modelId="{6A7F6A2C-8742-4C11-BBB5-3500BFBA99E0}" type="presParOf" srcId="{05434F06-241F-4477-BEA9-D9D89E7C6FA4}" destId="{1457826C-A7CC-4F93-A0DB-91E4E0A1FE6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DD43E4-B60F-4D48-BFB4-2F1671EC96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A57543-2670-45FD-97F5-F19E87B5187B}">
      <dgm:prSet/>
      <dgm:spPr/>
      <dgm:t>
        <a:bodyPr/>
        <a:lstStyle/>
        <a:p>
          <a:r>
            <a:rPr lang="en-GB"/>
            <a:t>Input vanuit de Hardware is zichtbaar op de GUI</a:t>
          </a:r>
          <a:endParaRPr lang="en-US"/>
        </a:p>
      </dgm:t>
    </dgm:pt>
    <dgm:pt modelId="{5077AE89-9FFD-4B04-A56B-5F037DEBB8B1}" type="parTrans" cxnId="{F3434642-F3B9-4EC7-BBD8-91DA5F10B507}">
      <dgm:prSet/>
      <dgm:spPr/>
      <dgm:t>
        <a:bodyPr/>
        <a:lstStyle/>
        <a:p>
          <a:endParaRPr lang="en-US"/>
        </a:p>
      </dgm:t>
    </dgm:pt>
    <dgm:pt modelId="{8627A026-5797-401F-A271-E6AE64DA0EC8}" type="sibTrans" cxnId="{F3434642-F3B9-4EC7-BBD8-91DA5F10B507}">
      <dgm:prSet/>
      <dgm:spPr/>
      <dgm:t>
        <a:bodyPr/>
        <a:lstStyle/>
        <a:p>
          <a:endParaRPr lang="en-US"/>
        </a:p>
      </dgm:t>
    </dgm:pt>
    <dgm:pt modelId="{D383290C-D8F1-4156-B5F9-E3D28F4FC57A}">
      <dgm:prSet/>
      <dgm:spPr/>
      <dgm:t>
        <a:bodyPr/>
        <a:lstStyle/>
        <a:p>
          <a:r>
            <a:rPr lang="en-GB"/>
            <a:t>Gescande RFID passen worden gecontroleerd binnen in de GUI en alleen de juiste passen geven toegang.</a:t>
          </a:r>
          <a:endParaRPr lang="en-US"/>
        </a:p>
      </dgm:t>
    </dgm:pt>
    <dgm:pt modelId="{B3811287-1C8E-4639-9E3F-55FB75B2E777}" type="parTrans" cxnId="{B6293770-3593-404E-996B-49C102773E7C}">
      <dgm:prSet/>
      <dgm:spPr/>
      <dgm:t>
        <a:bodyPr/>
        <a:lstStyle/>
        <a:p>
          <a:endParaRPr lang="en-US"/>
        </a:p>
      </dgm:t>
    </dgm:pt>
    <dgm:pt modelId="{09CCECF3-A917-4D50-B61F-8EDFF360938E}" type="sibTrans" cxnId="{B6293770-3593-404E-996B-49C102773E7C}">
      <dgm:prSet/>
      <dgm:spPr/>
      <dgm:t>
        <a:bodyPr/>
        <a:lstStyle/>
        <a:p>
          <a:endParaRPr lang="en-US"/>
        </a:p>
      </dgm:t>
    </dgm:pt>
    <dgm:pt modelId="{DA0AB592-4F44-4A6A-BFBF-021966FC7BD8}">
      <dgm:prSet/>
      <dgm:spPr/>
      <dgm:t>
        <a:bodyPr/>
        <a:lstStyle/>
        <a:p>
          <a:r>
            <a:rPr lang="en-GB"/>
            <a:t>Een combinatie van correcte RFID pas met ingevoerde pincode geeft toegang binnen het gebruikersaccount op de GUI</a:t>
          </a:r>
          <a:endParaRPr lang="en-US"/>
        </a:p>
      </dgm:t>
    </dgm:pt>
    <dgm:pt modelId="{345FCB71-9E38-4403-B8AA-75D33736C53C}" type="parTrans" cxnId="{F03F0AE1-19FA-4BA5-ABA7-1699C011C05D}">
      <dgm:prSet/>
      <dgm:spPr/>
      <dgm:t>
        <a:bodyPr/>
        <a:lstStyle/>
        <a:p>
          <a:endParaRPr lang="en-US"/>
        </a:p>
      </dgm:t>
    </dgm:pt>
    <dgm:pt modelId="{53EC3AC2-C6BD-4385-A66C-57D93D8D9374}" type="sibTrans" cxnId="{F03F0AE1-19FA-4BA5-ABA7-1699C011C05D}">
      <dgm:prSet/>
      <dgm:spPr/>
      <dgm:t>
        <a:bodyPr/>
        <a:lstStyle/>
        <a:p>
          <a:endParaRPr lang="en-US"/>
        </a:p>
      </dgm:t>
    </dgm:pt>
    <dgm:pt modelId="{A49F3985-E315-4885-918C-6FD627962195}" type="pres">
      <dgm:prSet presAssocID="{E9DD43E4-B60F-4D48-BFB4-2F1671EC9668}" presName="root" presStyleCnt="0">
        <dgm:presLayoutVars>
          <dgm:dir/>
          <dgm:resizeHandles val="exact"/>
        </dgm:presLayoutVars>
      </dgm:prSet>
      <dgm:spPr/>
    </dgm:pt>
    <dgm:pt modelId="{5B74B9FE-6DB2-4A33-BAC1-D9B7DDE57455}" type="pres">
      <dgm:prSet presAssocID="{8AA57543-2670-45FD-97F5-F19E87B5187B}" presName="compNode" presStyleCnt="0"/>
      <dgm:spPr/>
    </dgm:pt>
    <dgm:pt modelId="{847B7128-7F09-43CA-B44B-46F031CB05EC}" type="pres">
      <dgm:prSet presAssocID="{8AA57543-2670-45FD-97F5-F19E87B5187B}" presName="bgRect" presStyleLbl="bgShp" presStyleIdx="0" presStyleCnt="3"/>
      <dgm:spPr/>
    </dgm:pt>
    <dgm:pt modelId="{149106CC-9F5A-4C27-AC43-BBF647FAEEC7}" type="pres">
      <dgm:prSet presAssocID="{8AA57543-2670-45FD-97F5-F19E87B518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4FF581-B2EA-475B-95D3-E5E92CAA1CC6}" type="pres">
      <dgm:prSet presAssocID="{8AA57543-2670-45FD-97F5-F19E87B5187B}" presName="spaceRect" presStyleCnt="0"/>
      <dgm:spPr/>
    </dgm:pt>
    <dgm:pt modelId="{8CDED27C-6084-40FB-AAB0-8BB6AE0B4BC3}" type="pres">
      <dgm:prSet presAssocID="{8AA57543-2670-45FD-97F5-F19E87B5187B}" presName="parTx" presStyleLbl="revTx" presStyleIdx="0" presStyleCnt="3">
        <dgm:presLayoutVars>
          <dgm:chMax val="0"/>
          <dgm:chPref val="0"/>
        </dgm:presLayoutVars>
      </dgm:prSet>
      <dgm:spPr/>
    </dgm:pt>
    <dgm:pt modelId="{8E39E7B3-794E-4BF2-946B-A8CC0B351771}" type="pres">
      <dgm:prSet presAssocID="{8627A026-5797-401F-A271-E6AE64DA0EC8}" presName="sibTrans" presStyleCnt="0"/>
      <dgm:spPr/>
    </dgm:pt>
    <dgm:pt modelId="{21E2BE1E-88D8-42C3-A8D1-FE1653EBD164}" type="pres">
      <dgm:prSet presAssocID="{D383290C-D8F1-4156-B5F9-E3D28F4FC57A}" presName="compNode" presStyleCnt="0"/>
      <dgm:spPr/>
    </dgm:pt>
    <dgm:pt modelId="{8F6459AF-57C3-4BD4-987A-2801AC7CB419}" type="pres">
      <dgm:prSet presAssocID="{D383290C-D8F1-4156-B5F9-E3D28F4FC57A}" presName="bgRect" presStyleLbl="bgShp" presStyleIdx="1" presStyleCnt="3"/>
      <dgm:spPr/>
    </dgm:pt>
    <dgm:pt modelId="{20C2C63A-32C1-4F64-AE29-807E2715E976}" type="pres">
      <dgm:prSet presAssocID="{D383290C-D8F1-4156-B5F9-E3D28F4FC5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BF8B18E-8A91-4EBD-9584-4FADA6B06BD1}" type="pres">
      <dgm:prSet presAssocID="{D383290C-D8F1-4156-B5F9-E3D28F4FC57A}" presName="spaceRect" presStyleCnt="0"/>
      <dgm:spPr/>
    </dgm:pt>
    <dgm:pt modelId="{A4DEE056-4D23-4A9E-BEFC-36275DF91DBC}" type="pres">
      <dgm:prSet presAssocID="{D383290C-D8F1-4156-B5F9-E3D28F4FC57A}" presName="parTx" presStyleLbl="revTx" presStyleIdx="1" presStyleCnt="3">
        <dgm:presLayoutVars>
          <dgm:chMax val="0"/>
          <dgm:chPref val="0"/>
        </dgm:presLayoutVars>
      </dgm:prSet>
      <dgm:spPr/>
    </dgm:pt>
    <dgm:pt modelId="{FB8DF14F-7B88-42AB-B784-80F82AFE76C1}" type="pres">
      <dgm:prSet presAssocID="{09CCECF3-A917-4D50-B61F-8EDFF360938E}" presName="sibTrans" presStyleCnt="0"/>
      <dgm:spPr/>
    </dgm:pt>
    <dgm:pt modelId="{CDF8E0FC-2025-4F0A-AE89-EEF9DF88C40F}" type="pres">
      <dgm:prSet presAssocID="{DA0AB592-4F44-4A6A-BFBF-021966FC7BD8}" presName="compNode" presStyleCnt="0"/>
      <dgm:spPr/>
    </dgm:pt>
    <dgm:pt modelId="{B68F04EC-CFA0-482B-85F8-C8F3C2618997}" type="pres">
      <dgm:prSet presAssocID="{DA0AB592-4F44-4A6A-BFBF-021966FC7BD8}" presName="bgRect" presStyleLbl="bgShp" presStyleIdx="2" presStyleCnt="3"/>
      <dgm:spPr/>
    </dgm:pt>
    <dgm:pt modelId="{018AD0BE-EA89-419E-ADBE-B74A0E157A72}" type="pres">
      <dgm:prSet presAssocID="{DA0AB592-4F44-4A6A-BFBF-021966FC7B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03E3AA5D-7404-4C8B-B3F5-9844D512BDE7}" type="pres">
      <dgm:prSet presAssocID="{DA0AB592-4F44-4A6A-BFBF-021966FC7BD8}" presName="spaceRect" presStyleCnt="0"/>
      <dgm:spPr/>
    </dgm:pt>
    <dgm:pt modelId="{B02C6998-E9BC-451F-B085-EBA740056DB6}" type="pres">
      <dgm:prSet presAssocID="{DA0AB592-4F44-4A6A-BFBF-021966FC7B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089037-A0A9-4667-8D0F-B36F76823427}" type="presOf" srcId="{DA0AB592-4F44-4A6A-BFBF-021966FC7BD8}" destId="{B02C6998-E9BC-451F-B085-EBA740056DB6}" srcOrd="0" destOrd="0" presId="urn:microsoft.com/office/officeart/2018/2/layout/IconVerticalSolidList"/>
    <dgm:cxn modelId="{4765585D-0AE6-489F-AF35-34CE78ABAC49}" type="presOf" srcId="{E9DD43E4-B60F-4D48-BFB4-2F1671EC9668}" destId="{A49F3985-E315-4885-918C-6FD627962195}" srcOrd="0" destOrd="0" presId="urn:microsoft.com/office/officeart/2018/2/layout/IconVerticalSolidList"/>
    <dgm:cxn modelId="{F3434642-F3B9-4EC7-BBD8-91DA5F10B507}" srcId="{E9DD43E4-B60F-4D48-BFB4-2F1671EC9668}" destId="{8AA57543-2670-45FD-97F5-F19E87B5187B}" srcOrd="0" destOrd="0" parTransId="{5077AE89-9FFD-4B04-A56B-5F037DEBB8B1}" sibTransId="{8627A026-5797-401F-A271-E6AE64DA0EC8}"/>
    <dgm:cxn modelId="{B6293770-3593-404E-996B-49C102773E7C}" srcId="{E9DD43E4-B60F-4D48-BFB4-2F1671EC9668}" destId="{D383290C-D8F1-4156-B5F9-E3D28F4FC57A}" srcOrd="1" destOrd="0" parTransId="{B3811287-1C8E-4639-9E3F-55FB75B2E777}" sibTransId="{09CCECF3-A917-4D50-B61F-8EDFF360938E}"/>
    <dgm:cxn modelId="{0CE8CC87-AADD-4EC0-8CE5-077675393F3E}" type="presOf" srcId="{8AA57543-2670-45FD-97F5-F19E87B5187B}" destId="{8CDED27C-6084-40FB-AAB0-8BB6AE0B4BC3}" srcOrd="0" destOrd="0" presId="urn:microsoft.com/office/officeart/2018/2/layout/IconVerticalSolidList"/>
    <dgm:cxn modelId="{E1366D89-B121-4D4C-A9EA-E38AFD96367D}" type="presOf" srcId="{D383290C-D8F1-4156-B5F9-E3D28F4FC57A}" destId="{A4DEE056-4D23-4A9E-BEFC-36275DF91DBC}" srcOrd="0" destOrd="0" presId="urn:microsoft.com/office/officeart/2018/2/layout/IconVerticalSolidList"/>
    <dgm:cxn modelId="{F03F0AE1-19FA-4BA5-ABA7-1699C011C05D}" srcId="{E9DD43E4-B60F-4D48-BFB4-2F1671EC9668}" destId="{DA0AB592-4F44-4A6A-BFBF-021966FC7BD8}" srcOrd="2" destOrd="0" parTransId="{345FCB71-9E38-4403-B8AA-75D33736C53C}" sibTransId="{53EC3AC2-C6BD-4385-A66C-57D93D8D9374}"/>
    <dgm:cxn modelId="{E30F9DD6-201A-4C15-B1F3-F29C51EB5F73}" type="presParOf" srcId="{A49F3985-E315-4885-918C-6FD627962195}" destId="{5B74B9FE-6DB2-4A33-BAC1-D9B7DDE57455}" srcOrd="0" destOrd="0" presId="urn:microsoft.com/office/officeart/2018/2/layout/IconVerticalSolidList"/>
    <dgm:cxn modelId="{13A87436-B9CA-48FE-B1A1-9BE461497F33}" type="presParOf" srcId="{5B74B9FE-6DB2-4A33-BAC1-D9B7DDE57455}" destId="{847B7128-7F09-43CA-B44B-46F031CB05EC}" srcOrd="0" destOrd="0" presId="urn:microsoft.com/office/officeart/2018/2/layout/IconVerticalSolidList"/>
    <dgm:cxn modelId="{44086487-0D07-4556-B1F1-EAB554573073}" type="presParOf" srcId="{5B74B9FE-6DB2-4A33-BAC1-D9B7DDE57455}" destId="{149106CC-9F5A-4C27-AC43-BBF647FAEEC7}" srcOrd="1" destOrd="0" presId="urn:microsoft.com/office/officeart/2018/2/layout/IconVerticalSolidList"/>
    <dgm:cxn modelId="{E8210B85-1D38-4C22-B580-A38F7235CC33}" type="presParOf" srcId="{5B74B9FE-6DB2-4A33-BAC1-D9B7DDE57455}" destId="{E04FF581-B2EA-475B-95D3-E5E92CAA1CC6}" srcOrd="2" destOrd="0" presId="urn:microsoft.com/office/officeart/2018/2/layout/IconVerticalSolidList"/>
    <dgm:cxn modelId="{0370071B-D4E9-4A50-83F7-D0AF3D133AD7}" type="presParOf" srcId="{5B74B9FE-6DB2-4A33-BAC1-D9B7DDE57455}" destId="{8CDED27C-6084-40FB-AAB0-8BB6AE0B4BC3}" srcOrd="3" destOrd="0" presId="urn:microsoft.com/office/officeart/2018/2/layout/IconVerticalSolidList"/>
    <dgm:cxn modelId="{CC3B2EC1-C1C9-4DDE-9FDB-A4524C81B26F}" type="presParOf" srcId="{A49F3985-E315-4885-918C-6FD627962195}" destId="{8E39E7B3-794E-4BF2-946B-A8CC0B351771}" srcOrd="1" destOrd="0" presId="urn:microsoft.com/office/officeart/2018/2/layout/IconVerticalSolidList"/>
    <dgm:cxn modelId="{FB3B2364-BD6F-4A33-A046-64904F107A64}" type="presParOf" srcId="{A49F3985-E315-4885-918C-6FD627962195}" destId="{21E2BE1E-88D8-42C3-A8D1-FE1653EBD164}" srcOrd="2" destOrd="0" presId="urn:microsoft.com/office/officeart/2018/2/layout/IconVerticalSolidList"/>
    <dgm:cxn modelId="{281985B3-BFB7-4663-849B-6F3ADBC76629}" type="presParOf" srcId="{21E2BE1E-88D8-42C3-A8D1-FE1653EBD164}" destId="{8F6459AF-57C3-4BD4-987A-2801AC7CB419}" srcOrd="0" destOrd="0" presId="urn:microsoft.com/office/officeart/2018/2/layout/IconVerticalSolidList"/>
    <dgm:cxn modelId="{7154F408-17FC-438B-9C48-C78ECE21D204}" type="presParOf" srcId="{21E2BE1E-88D8-42C3-A8D1-FE1653EBD164}" destId="{20C2C63A-32C1-4F64-AE29-807E2715E976}" srcOrd="1" destOrd="0" presId="urn:microsoft.com/office/officeart/2018/2/layout/IconVerticalSolidList"/>
    <dgm:cxn modelId="{072EDF05-BD92-41E9-A02D-539D24E3A886}" type="presParOf" srcId="{21E2BE1E-88D8-42C3-A8D1-FE1653EBD164}" destId="{8BF8B18E-8A91-4EBD-9584-4FADA6B06BD1}" srcOrd="2" destOrd="0" presId="urn:microsoft.com/office/officeart/2018/2/layout/IconVerticalSolidList"/>
    <dgm:cxn modelId="{C7BC1E2F-39F5-4006-A92A-06AB6793ED0A}" type="presParOf" srcId="{21E2BE1E-88D8-42C3-A8D1-FE1653EBD164}" destId="{A4DEE056-4D23-4A9E-BEFC-36275DF91DBC}" srcOrd="3" destOrd="0" presId="urn:microsoft.com/office/officeart/2018/2/layout/IconVerticalSolidList"/>
    <dgm:cxn modelId="{55B5BD13-8486-45BE-8E65-555F727DD3E4}" type="presParOf" srcId="{A49F3985-E315-4885-918C-6FD627962195}" destId="{FB8DF14F-7B88-42AB-B784-80F82AFE76C1}" srcOrd="3" destOrd="0" presId="urn:microsoft.com/office/officeart/2018/2/layout/IconVerticalSolidList"/>
    <dgm:cxn modelId="{17AAF0CD-FF55-43B7-9387-71C3A6E257A5}" type="presParOf" srcId="{A49F3985-E315-4885-918C-6FD627962195}" destId="{CDF8E0FC-2025-4F0A-AE89-EEF9DF88C40F}" srcOrd="4" destOrd="0" presId="urn:microsoft.com/office/officeart/2018/2/layout/IconVerticalSolidList"/>
    <dgm:cxn modelId="{5C4852BB-A7DC-4F0A-9D06-E3D27AE9B4E1}" type="presParOf" srcId="{CDF8E0FC-2025-4F0A-AE89-EEF9DF88C40F}" destId="{B68F04EC-CFA0-482B-85F8-C8F3C2618997}" srcOrd="0" destOrd="0" presId="urn:microsoft.com/office/officeart/2018/2/layout/IconVerticalSolidList"/>
    <dgm:cxn modelId="{79EE632C-661C-4822-9C2A-20BAA94F7604}" type="presParOf" srcId="{CDF8E0FC-2025-4F0A-AE89-EEF9DF88C40F}" destId="{018AD0BE-EA89-419E-ADBE-B74A0E157A72}" srcOrd="1" destOrd="0" presId="urn:microsoft.com/office/officeart/2018/2/layout/IconVerticalSolidList"/>
    <dgm:cxn modelId="{13ED02BE-077A-42BB-B11D-DA6915E1B01B}" type="presParOf" srcId="{CDF8E0FC-2025-4F0A-AE89-EEF9DF88C40F}" destId="{03E3AA5D-7404-4C8B-B3F5-9844D512BDE7}" srcOrd="2" destOrd="0" presId="urn:microsoft.com/office/officeart/2018/2/layout/IconVerticalSolidList"/>
    <dgm:cxn modelId="{0815A94C-70A8-4EC2-925C-929D51BECE52}" type="presParOf" srcId="{CDF8E0FC-2025-4F0A-AE89-EEF9DF88C40F}" destId="{B02C6998-E9BC-451F-B085-EBA740056D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AA7D0-199C-46EC-BDFF-C15A672BE6AF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B68E1-BC92-43CD-8D17-CAB1FABA8B5D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 verbinding met de hardware is grotendeels gelukt</a:t>
          </a:r>
          <a:endParaRPr lang="en-US" sz="2200" kern="1200"/>
        </a:p>
      </dsp:txBody>
      <dsp:txXfrm>
        <a:off x="366939" y="1196774"/>
        <a:ext cx="2723696" cy="1691139"/>
      </dsp:txXfrm>
    </dsp:sp>
    <dsp:sp modelId="{FE91F43E-60DD-410F-9357-93833E952FE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1A9DD-F992-4891-8F72-60AF1E5AC88D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Het java programma krijgt input binnen van de microcontroller en RFID reader</a:t>
          </a:r>
          <a:endParaRPr lang="en-US" sz="2200" kern="1200"/>
        </a:p>
      </dsp:txBody>
      <dsp:txXfrm>
        <a:off x="3824513" y="1196774"/>
        <a:ext cx="2723696" cy="1691139"/>
      </dsp:txXfrm>
    </dsp:sp>
    <dsp:sp modelId="{46E23804-4E63-4B9B-99B1-5B4E1C33E63E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4691F-68BE-40AF-9488-0A170787FC6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 input is alleen zichtbaar in de console, nog niet in de GUI</a:t>
          </a:r>
          <a:endParaRPr lang="en-US" sz="2200" kern="1200"/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9E2B9-8F2C-47F1-83BB-C355191481E4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5413A-5076-446D-BB9A-9E4BD39AA747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E1201-D2FA-4017-AEF9-8AC6D4A83094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 communicatie open zetten zodat projectleden verbinding kunnen maken met de Raspberry PI vanuit huis. </a:t>
          </a:r>
          <a:endParaRPr lang="en-US" sz="1700" kern="1200"/>
        </a:p>
      </dsp:txBody>
      <dsp:txXfrm>
        <a:off x="1750318" y="820856"/>
        <a:ext cx="5160068" cy="1515427"/>
      </dsp:txXfrm>
    </dsp:sp>
    <dsp:sp modelId="{60DC3563-B640-4D92-AF2A-67514E239372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9F5DE-421D-4DB7-8FF9-E59376CC0132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7DC56-647C-4007-BC53-21EC9A7EBF60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Een Servo-motor en een led van een Arduino verbinden met een Raspberry PI. Om de mogelijkheden van de communicatie tussen een Arduino microcontroller en Raspberry PI te onderzoeken.  </a:t>
          </a:r>
          <a:endParaRPr lang="en-US" sz="1700" kern="1200"/>
        </a:p>
      </dsp:txBody>
      <dsp:txXfrm>
        <a:off x="1750318" y="2715140"/>
        <a:ext cx="5160068" cy="1515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DE211-8931-48D1-A530-F98B2D3DA301}">
      <dsp:nvSpPr>
        <dsp:cNvPr id="0" name=""/>
        <dsp:cNvSpPr/>
      </dsp:nvSpPr>
      <dsp:spPr>
        <a:xfrm>
          <a:off x="0" y="36595"/>
          <a:ext cx="6797675" cy="271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Contacturen</a:t>
          </a:r>
          <a:endParaRPr lang="en-US" sz="4900" kern="1200"/>
        </a:p>
      </dsp:txBody>
      <dsp:txXfrm>
        <a:off x="132672" y="169267"/>
        <a:ext cx="6532331" cy="2452456"/>
      </dsp:txXfrm>
    </dsp:sp>
    <dsp:sp modelId="{063B8D65-4262-4B0C-974E-74603AB78D74}">
      <dsp:nvSpPr>
        <dsp:cNvPr id="0" name=""/>
        <dsp:cNvSpPr/>
      </dsp:nvSpPr>
      <dsp:spPr>
        <a:xfrm>
          <a:off x="0" y="2895516"/>
          <a:ext cx="6797675" cy="2717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Voorbereiding op PO meetings / Sprint planningen.</a:t>
          </a:r>
          <a:endParaRPr lang="en-US" sz="4900" kern="1200"/>
        </a:p>
      </dsp:txBody>
      <dsp:txXfrm>
        <a:off x="132672" y="3028188"/>
        <a:ext cx="6532331" cy="2452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BB3E4-06C6-40BD-88B2-17CEAEFEB9B5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0F37-3396-451A-856D-4A34AD9EAF9E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Meer tijd besteden aan project.</a:t>
          </a:r>
          <a:endParaRPr lang="en-US" sz="5300" kern="1200"/>
        </a:p>
      </dsp:txBody>
      <dsp:txXfrm>
        <a:off x="0" y="2758"/>
        <a:ext cx="6797675" cy="1881464"/>
      </dsp:txXfrm>
    </dsp:sp>
    <dsp:sp modelId="{F967C3A9-DB42-4EC4-8CD6-C6D48933CFC6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E3401-1B0F-4872-A4E1-FEB96D79F612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Onderlinge communicatie.</a:t>
          </a:r>
          <a:endParaRPr lang="en-US" sz="5300" kern="1200"/>
        </a:p>
      </dsp:txBody>
      <dsp:txXfrm>
        <a:off x="0" y="1884223"/>
        <a:ext cx="6797675" cy="1881464"/>
      </dsp:txXfrm>
    </dsp:sp>
    <dsp:sp modelId="{D3E724F1-4905-48D1-9BCD-9DA3867CDE3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F5017-757E-4BE2-83CE-FCB5B24B092B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Samenwerken.</a:t>
          </a:r>
          <a:endParaRPr lang="en-US" sz="5300" kern="1200"/>
        </a:p>
      </dsp:txBody>
      <dsp:txXfrm>
        <a:off x="0" y="3765688"/>
        <a:ext cx="6797675" cy="1881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CAD15-A905-48DE-A98F-69817FBEA619}">
      <dsp:nvSpPr>
        <dsp:cNvPr id="0" name=""/>
        <dsp:cNvSpPr/>
      </dsp:nvSpPr>
      <dsp:spPr>
        <a:xfrm>
          <a:off x="0" y="299882"/>
          <a:ext cx="10058399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Wij veranderen van richting qua hardware.</a:t>
          </a:r>
          <a:endParaRPr lang="en-US" sz="4100" kern="1200"/>
        </a:p>
      </dsp:txBody>
      <dsp:txXfrm>
        <a:off x="48005" y="347887"/>
        <a:ext cx="9962389" cy="887374"/>
      </dsp:txXfrm>
    </dsp:sp>
    <dsp:sp modelId="{7BBBF984-A26E-4611-A058-410A6198CE9C}">
      <dsp:nvSpPr>
        <dsp:cNvPr id="0" name=""/>
        <dsp:cNvSpPr/>
      </dsp:nvSpPr>
      <dsp:spPr>
        <a:xfrm>
          <a:off x="0" y="1401347"/>
          <a:ext cx="10058399" cy="983384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Meer hulp vragen.</a:t>
          </a:r>
          <a:endParaRPr lang="en-US" sz="4100" kern="1200"/>
        </a:p>
      </dsp:txBody>
      <dsp:txXfrm>
        <a:off x="48005" y="1449352"/>
        <a:ext cx="9962389" cy="887374"/>
      </dsp:txXfrm>
    </dsp:sp>
    <dsp:sp modelId="{F9AEDF27-A87D-4652-ABCE-373DC829700C}">
      <dsp:nvSpPr>
        <dsp:cNvPr id="0" name=""/>
        <dsp:cNvSpPr/>
      </dsp:nvSpPr>
      <dsp:spPr>
        <a:xfrm>
          <a:off x="0" y="2502812"/>
          <a:ext cx="10058399" cy="983384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Meer tempo</a:t>
          </a:r>
          <a:endParaRPr lang="en-US" sz="4100" kern="1200"/>
        </a:p>
      </dsp:txBody>
      <dsp:txXfrm>
        <a:off x="48005" y="2550817"/>
        <a:ext cx="9962389" cy="8873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3A86A-F715-48CC-93DA-AEA49EE2EFD4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6FD87-7D7C-4B2B-B0A4-A4E6F32CEBC6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EF3B2-BA16-4DF0-B28E-294CB4A2D3D3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PHP MYSQLI verbinding opzetten.</a:t>
          </a:r>
          <a:endParaRPr lang="en-US" sz="2000" kern="1200"/>
        </a:p>
      </dsp:txBody>
      <dsp:txXfrm>
        <a:off x="1227274" y="2096"/>
        <a:ext cx="5683112" cy="1062575"/>
      </dsp:txXfrm>
    </dsp:sp>
    <dsp:sp modelId="{4FEB0760-17FA-490A-9853-B84BB5CF1798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CC415-BDF7-4F5E-8EEA-D4DCB4BCA165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ECACA-2FA7-452E-8855-C33DB3AAFD72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Adviesrapport opstellen.</a:t>
          </a:r>
          <a:endParaRPr lang="en-US" sz="2000" kern="1200"/>
        </a:p>
      </dsp:txBody>
      <dsp:txXfrm>
        <a:off x="1227274" y="1330315"/>
        <a:ext cx="5683112" cy="1062575"/>
      </dsp:txXfrm>
    </dsp:sp>
    <dsp:sp modelId="{91BF4555-6268-4918-869F-26E07AF7E078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84F17-FA1D-4704-9EDD-D23B0497C7F4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81042-AE2F-4BB9-961B-1B3801FDDD22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GUI verbinden aan de Database.</a:t>
          </a:r>
          <a:endParaRPr lang="en-US" sz="2000" kern="1200"/>
        </a:p>
      </dsp:txBody>
      <dsp:txXfrm>
        <a:off x="1227274" y="2658534"/>
        <a:ext cx="5683112" cy="1062575"/>
      </dsp:txXfrm>
    </dsp:sp>
    <dsp:sp modelId="{D463E8A5-1E2D-4D9E-B56E-6FE45901700A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3D3A3-F153-4044-B6F4-86F21E433662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DE5E6-D159-4A44-BBDD-FFA988049C2C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Doelen</a:t>
          </a:r>
          <a:r>
            <a:rPr lang="en-GB" sz="2000" kern="1200" dirty="0"/>
            <a:t> </a:t>
          </a:r>
          <a:r>
            <a:rPr lang="en-GB" sz="2000" kern="1200" dirty="0" err="1"/>
            <a:t>uit</a:t>
          </a:r>
          <a:r>
            <a:rPr lang="en-GB" sz="2000" kern="1200" dirty="0"/>
            <a:t> sprint 2:</a:t>
          </a:r>
          <a:br>
            <a:rPr lang="en-GB" sz="2000" kern="1200" dirty="0"/>
          </a:br>
          <a:r>
            <a:rPr lang="en-GB" sz="2000" kern="1200" dirty="0"/>
            <a:t>Hardware </a:t>
          </a:r>
          <a:r>
            <a:rPr lang="en-GB" sz="2000" kern="1200" dirty="0" err="1"/>
            <a:t>verbinden</a:t>
          </a:r>
          <a:r>
            <a:rPr lang="en-GB" sz="2000" kern="1200" dirty="0"/>
            <a:t> </a:t>
          </a:r>
          <a:r>
            <a:rPr lang="en-GB" sz="2000" kern="1200" dirty="0" err="1"/>
            <a:t>aan</a:t>
          </a:r>
          <a:r>
            <a:rPr lang="en-GB" sz="2000" kern="1200" dirty="0"/>
            <a:t> de GUI. </a:t>
          </a:r>
          <a:br>
            <a:rPr lang="en-GB" sz="2000" kern="1200" dirty="0"/>
          </a:br>
          <a:endParaRPr lang="en-US" sz="2000" kern="1200" dirty="0"/>
        </a:p>
      </dsp:txBody>
      <dsp:txXfrm>
        <a:off x="1227274" y="3986753"/>
        <a:ext cx="5683112" cy="1062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9955B-5595-4BB6-814A-7E5EAAE43746}">
      <dsp:nvSpPr>
        <dsp:cNvPr id="0" name=""/>
        <dsp:cNvSpPr/>
      </dsp:nvSpPr>
      <dsp:spPr>
        <a:xfrm>
          <a:off x="0" y="7910"/>
          <a:ext cx="6797675" cy="1814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Er is een programma aanwezig dat verbinding kan maken met de database op de server van school.</a:t>
          </a:r>
          <a:endParaRPr lang="en-US" sz="3300" kern="1200"/>
        </a:p>
      </dsp:txBody>
      <dsp:txXfrm>
        <a:off x="88585" y="96495"/>
        <a:ext cx="6620505" cy="1637500"/>
      </dsp:txXfrm>
    </dsp:sp>
    <dsp:sp modelId="{979100BB-1CC8-44A9-8DAE-B65F1FA02A94}">
      <dsp:nvSpPr>
        <dsp:cNvPr id="0" name=""/>
        <dsp:cNvSpPr/>
      </dsp:nvSpPr>
      <dsp:spPr>
        <a:xfrm>
          <a:off x="0" y="1917621"/>
          <a:ext cx="6797675" cy="1814670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Het </a:t>
          </a:r>
          <a:r>
            <a:rPr lang="en-GB" sz="3300" kern="1200" dirty="0" err="1"/>
            <a:t>programma</a:t>
          </a:r>
          <a:r>
            <a:rPr lang="en-GB" sz="3300" kern="1200" dirty="0"/>
            <a:t> </a:t>
          </a:r>
          <a:r>
            <a:rPr lang="en-GB" sz="3300" kern="1200" dirty="0" err="1"/>
            <a:t>kan</a:t>
          </a:r>
          <a:r>
            <a:rPr lang="en-GB" sz="3300" kern="1200" dirty="0"/>
            <a:t> </a:t>
          </a:r>
          <a:r>
            <a:rPr lang="en-GB" sz="3300" kern="1200" dirty="0" err="1"/>
            <a:t>klanten</a:t>
          </a:r>
          <a:r>
            <a:rPr lang="en-GB" sz="3300" kern="1200" dirty="0"/>
            <a:t> </a:t>
          </a:r>
          <a:r>
            <a:rPr lang="en-GB" sz="3300" kern="1200" dirty="0" err="1"/>
            <a:t>aanmaken</a:t>
          </a:r>
          <a:r>
            <a:rPr lang="en-GB" sz="3300" kern="1200" dirty="0"/>
            <a:t> op de database.</a:t>
          </a:r>
          <a:endParaRPr lang="en-US" sz="3300" kern="1200" dirty="0"/>
        </a:p>
      </dsp:txBody>
      <dsp:txXfrm>
        <a:off x="88585" y="2006206"/>
        <a:ext cx="6620505" cy="1637500"/>
      </dsp:txXfrm>
    </dsp:sp>
    <dsp:sp modelId="{8CB830CC-9937-498E-BDA4-114086EE2315}">
      <dsp:nvSpPr>
        <dsp:cNvPr id="0" name=""/>
        <dsp:cNvSpPr/>
      </dsp:nvSpPr>
      <dsp:spPr>
        <a:xfrm>
          <a:off x="0" y="3827331"/>
          <a:ext cx="6797675" cy="181467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Het </a:t>
          </a:r>
          <a:r>
            <a:rPr lang="en-GB" sz="3300" kern="1200" dirty="0" err="1"/>
            <a:t>programma</a:t>
          </a:r>
          <a:r>
            <a:rPr lang="en-GB" sz="3300" kern="1200" dirty="0"/>
            <a:t> </a:t>
          </a:r>
          <a:r>
            <a:rPr lang="en-GB" sz="3300" kern="1200" dirty="0" err="1"/>
            <a:t>kan</a:t>
          </a:r>
          <a:r>
            <a:rPr lang="en-GB" sz="3300" kern="1200" dirty="0"/>
            <a:t> </a:t>
          </a:r>
          <a:r>
            <a:rPr lang="en-GB" sz="3300" kern="1200" dirty="0" err="1"/>
            <a:t>gegevens</a:t>
          </a:r>
          <a:r>
            <a:rPr lang="en-GB" sz="3300" kern="1200" dirty="0"/>
            <a:t> </a:t>
          </a:r>
          <a:r>
            <a:rPr lang="en-GB" sz="3300" kern="1200" dirty="0" err="1"/>
            <a:t>aanpassen</a:t>
          </a:r>
          <a:r>
            <a:rPr lang="en-GB" sz="3300" kern="1200" dirty="0"/>
            <a:t> van de database. </a:t>
          </a:r>
          <a:endParaRPr lang="en-US" sz="3300" kern="1200" dirty="0"/>
        </a:p>
      </dsp:txBody>
      <dsp:txXfrm>
        <a:off x="88585" y="3915916"/>
        <a:ext cx="6620505" cy="1637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50B71-FF39-4619-B4F5-6C17DD712B77}">
      <dsp:nvSpPr>
        <dsp:cNvPr id="0" name=""/>
        <dsp:cNvSpPr/>
      </dsp:nvSpPr>
      <dsp:spPr>
        <a:xfrm>
          <a:off x="785" y="0"/>
          <a:ext cx="3182540" cy="37860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Er is succesvol verbinding gemaakt vanuit de GUI met de database.</a:t>
          </a:r>
          <a:endParaRPr lang="en-US" sz="2400" kern="1200"/>
        </a:p>
      </dsp:txBody>
      <dsp:txXfrm>
        <a:off x="785" y="1514431"/>
        <a:ext cx="3182540" cy="2271648"/>
      </dsp:txXfrm>
    </dsp:sp>
    <dsp:sp modelId="{53D31A29-C14E-4B62-999B-24387996A80E}">
      <dsp:nvSpPr>
        <dsp:cNvPr id="0" name=""/>
        <dsp:cNvSpPr/>
      </dsp:nvSpPr>
      <dsp:spPr>
        <a:xfrm>
          <a:off x="785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514432"/>
      </dsp:txXfrm>
    </dsp:sp>
    <dsp:sp modelId="{F4BF8970-6E80-44B5-A103-A044B7DE6498}">
      <dsp:nvSpPr>
        <dsp:cNvPr id="0" name=""/>
        <dsp:cNvSpPr/>
      </dsp:nvSpPr>
      <dsp:spPr>
        <a:xfrm>
          <a:off x="3437929" y="0"/>
          <a:ext cx="3182540" cy="37860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Gepinde bedragen vanuit de GUI zijn succesvol aangepast in de database.</a:t>
          </a:r>
          <a:endParaRPr lang="en-US" sz="2400" kern="1200"/>
        </a:p>
      </dsp:txBody>
      <dsp:txXfrm>
        <a:off x="3437929" y="1514431"/>
        <a:ext cx="3182540" cy="2271648"/>
      </dsp:txXfrm>
    </dsp:sp>
    <dsp:sp modelId="{D7B4A091-2013-4981-88A3-0EDED085D07C}">
      <dsp:nvSpPr>
        <dsp:cNvPr id="0" name=""/>
        <dsp:cNvSpPr/>
      </dsp:nvSpPr>
      <dsp:spPr>
        <a:xfrm>
          <a:off x="3437929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0"/>
        <a:ext cx="3182540" cy="1514432"/>
      </dsp:txXfrm>
    </dsp:sp>
    <dsp:sp modelId="{D61A5AF8-DADE-4B52-8D00-B2EFB32D41E5}">
      <dsp:nvSpPr>
        <dsp:cNvPr id="0" name=""/>
        <dsp:cNvSpPr/>
      </dsp:nvSpPr>
      <dsp:spPr>
        <a:xfrm>
          <a:off x="6875073" y="0"/>
          <a:ext cx="3182540" cy="37860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Pogingen om meer geld op te nemen dan de rekening heeft worden geweigerd. </a:t>
          </a:r>
          <a:endParaRPr lang="en-US" sz="2400" kern="1200"/>
        </a:p>
      </dsp:txBody>
      <dsp:txXfrm>
        <a:off x="6875073" y="1514431"/>
        <a:ext cx="3182540" cy="2271648"/>
      </dsp:txXfrm>
    </dsp:sp>
    <dsp:sp modelId="{FAEEC93C-479B-4AA0-856A-3BF1BDCC5E38}">
      <dsp:nvSpPr>
        <dsp:cNvPr id="0" name=""/>
        <dsp:cNvSpPr/>
      </dsp:nvSpPr>
      <dsp:spPr>
        <a:xfrm>
          <a:off x="6875073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0"/>
        <a:ext cx="3182540" cy="15144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7128-7F09-43CA-B44B-46F031CB05EC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106CC-9F5A-4C27-AC43-BBF647FAEEC7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D27C-6084-40FB-AAB0-8BB6AE0B4BC3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Input vanuit de Hardware is zichtbaar op de GUI</a:t>
          </a:r>
          <a:endParaRPr lang="en-US" sz="2100" kern="1200"/>
        </a:p>
      </dsp:txBody>
      <dsp:txXfrm>
        <a:off x="1666563" y="616"/>
        <a:ext cx="5243823" cy="1442911"/>
      </dsp:txXfrm>
    </dsp:sp>
    <dsp:sp modelId="{8F6459AF-57C3-4BD4-987A-2801AC7CB419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2C63A-32C1-4F64-AE29-807E2715E976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EE056-4D23-4A9E-BEFC-36275DF91DBC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Gescande RFID passen worden gecontroleerd binnen in de GUI en alleen de juiste passen geven toegang.</a:t>
          </a:r>
          <a:endParaRPr lang="en-US" sz="2100" kern="1200"/>
        </a:p>
      </dsp:txBody>
      <dsp:txXfrm>
        <a:off x="1666563" y="1804256"/>
        <a:ext cx="5243823" cy="1442911"/>
      </dsp:txXfrm>
    </dsp:sp>
    <dsp:sp modelId="{B68F04EC-CFA0-482B-85F8-C8F3C2618997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AD0BE-EA89-419E-ADBE-B74A0E157A72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C6998-E9BC-451F-B085-EBA740056DB6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Een combinatie van correcte RFID pas met ingevoerde pincode geeft toegang binnen het gebruikersaccount op de GUI</a:t>
          </a:r>
          <a:endParaRPr lang="en-US" sz="2100" kern="1200"/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6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3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36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83" r:id="rId6"/>
    <p:sldLayoutId id="2147483779" r:id="rId7"/>
    <p:sldLayoutId id="2147483780" r:id="rId8"/>
    <p:sldLayoutId id="2147483781" r:id="rId9"/>
    <p:sldLayoutId id="2147483782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F5DF8FA0-4D75-49B1-B5BF-20E7F7E5B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5" name="Rectangle 4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35964A-F019-4072-8AEF-FA0A2F0F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bg1"/>
                </a:solidFill>
              </a:rPr>
              <a:t>Sprint #3</a:t>
            </a:r>
            <a:endParaRPr lang="LID4096" sz="360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61053A-B03B-47BF-B3BC-134BFCF15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sz="1800" b="1">
                <a:solidFill>
                  <a:schemeClr val="bg1"/>
                </a:solidFill>
              </a:rPr>
              <a:t>Groep </a:t>
            </a:r>
            <a:r>
              <a:rPr lang="en-GB" sz="1800" b="1" strike="sngStrike">
                <a:solidFill>
                  <a:schemeClr val="bg1"/>
                </a:solidFill>
              </a:rPr>
              <a:t>6</a:t>
            </a:r>
            <a:r>
              <a:rPr lang="en-GB" sz="1800" b="1">
                <a:solidFill>
                  <a:schemeClr val="bg1"/>
                </a:solidFill>
              </a:rPr>
              <a:t> 5</a:t>
            </a:r>
            <a:endParaRPr lang="LID4096" sz="1800" b="1">
              <a:solidFill>
                <a:schemeClr val="bg1"/>
              </a:solidFill>
            </a:endParaRPr>
          </a:p>
        </p:txBody>
      </p:sp>
      <p:cxnSp>
        <p:nvCxnSpPr>
          <p:cNvPr id="56" name="Straight Connector 4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0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884D4-84EA-4332-8DA0-DB465B6E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Verbeterplan.</a:t>
            </a:r>
            <a:endParaRPr lang="LID4096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ijdelijke aanduiding voor inhoud 2">
            <a:extLst>
              <a:ext uri="{FF2B5EF4-FFF2-40B4-BE49-F238E27FC236}">
                <a16:creationId xmlns:a16="http://schemas.microsoft.com/office/drawing/2014/main" id="{74015137-421D-4446-95CE-EF658BE9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533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79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085ECB-AEC3-4912-A683-019CD345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GB" dirty="0" err="1"/>
              <a:t>Doelen</a:t>
            </a:r>
            <a:r>
              <a:rPr lang="en-GB" dirty="0"/>
              <a:t> Sprint #3</a:t>
            </a:r>
            <a:endParaRPr lang="LID4096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5482EFE-F4DB-4243-B83A-2BC98C65D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166810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10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62DC24-902E-4707-910E-708F3A49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PHP MYSQLI </a:t>
            </a:r>
            <a:r>
              <a:rPr lang="en-GB" sz="3600" dirty="0" err="1">
                <a:solidFill>
                  <a:schemeClr val="bg1"/>
                </a:solidFill>
              </a:rPr>
              <a:t>verbinding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 err="1">
                <a:solidFill>
                  <a:schemeClr val="bg1"/>
                </a:solidFill>
              </a:rPr>
              <a:t>Acceptatie</a:t>
            </a:r>
            <a:r>
              <a:rPr lang="en-GB" sz="3600" dirty="0">
                <a:solidFill>
                  <a:schemeClr val="bg1"/>
                </a:solidFill>
              </a:rPr>
              <a:t> criteria:</a:t>
            </a:r>
            <a:endParaRPr lang="LID4096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45DB0F8-F2FE-4180-95C4-A3FFC2FEC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114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64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83DDD-1199-4128-96CF-B8F48236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GUI </a:t>
            </a:r>
            <a:r>
              <a:rPr lang="en-GB" dirty="0" err="1"/>
              <a:t>verbinden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database</a:t>
            </a:r>
            <a:endParaRPr lang="LID4096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11B1446-131F-4632-AED1-738F0E802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27732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965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1A89A6-1945-425F-B231-FA8EC7E2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GB" dirty="0"/>
              <a:t>Hardware </a:t>
            </a:r>
            <a:r>
              <a:rPr lang="en-GB" dirty="0" err="1"/>
              <a:t>verbinden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GUI</a:t>
            </a:r>
            <a:endParaRPr lang="LID4096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08C4AA4-49C6-4C09-A19D-275DA69E2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79103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30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A85B39-AE08-433F-B84B-D5B1C457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Recap sprint 2</a:t>
            </a:r>
            <a:endParaRPr lang="LID4096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1214AF5-C3FF-4829-8446-99DBF91A9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9A61CD-A3E6-4D2A-A25C-FD9EC2BC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 lvl="0"/>
            <a:r>
              <a:rPr lang="nl-NL" dirty="0"/>
              <a:t>Handelingen</a:t>
            </a:r>
            <a:r>
              <a:rPr lang="en-GB" dirty="0"/>
              <a:t> op de hardware (keypad + </a:t>
            </a:r>
            <a:r>
              <a:rPr lang="en-GB" dirty="0" err="1"/>
              <a:t>rfid</a:t>
            </a:r>
            <a:r>
              <a:rPr lang="en-GB" dirty="0"/>
              <a:t>)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zichtbaar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op de GUI. </a:t>
            </a:r>
            <a:endParaRPr lang="en-US" dirty="0"/>
          </a:p>
          <a:p>
            <a:r>
              <a:rPr lang="en-GB" dirty="0" err="1"/>
              <a:t>Maken</a:t>
            </a:r>
            <a:r>
              <a:rPr lang="en-GB" dirty="0"/>
              <a:t> van het scherm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invoer</a:t>
            </a:r>
            <a:r>
              <a:rPr lang="en-GB" dirty="0"/>
              <a:t> veld </a:t>
            </a:r>
            <a:r>
              <a:rPr lang="en-GB" dirty="0" err="1"/>
              <a:t>voor</a:t>
            </a:r>
            <a:r>
              <a:rPr lang="en-GB" dirty="0"/>
              <a:t> het geld. </a:t>
            </a:r>
            <a:endParaRPr lang="en-US" dirty="0"/>
          </a:p>
          <a:p>
            <a:r>
              <a:rPr lang="en-US" dirty="0" err="1"/>
              <a:t>Maken</a:t>
            </a:r>
            <a:r>
              <a:rPr lang="en-US" dirty="0"/>
              <a:t> van het scherm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biljet</a:t>
            </a:r>
            <a:r>
              <a:rPr lang="en-US" dirty="0"/>
              <a:t> </a:t>
            </a:r>
            <a:r>
              <a:rPr lang="en-US" dirty="0" err="1"/>
              <a:t>keuze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. </a:t>
            </a:r>
          </a:p>
          <a:p>
            <a:r>
              <a:rPr lang="en-GB" dirty="0" err="1"/>
              <a:t>Onderzoek</a:t>
            </a:r>
            <a:r>
              <a:rPr lang="en-GB" dirty="0"/>
              <a:t> </a:t>
            </a:r>
            <a:r>
              <a:rPr lang="en-GB" dirty="0" err="1"/>
              <a:t>communicatie</a:t>
            </a:r>
            <a:r>
              <a:rPr lang="en-GB" dirty="0"/>
              <a:t> van de GUI </a:t>
            </a:r>
            <a:r>
              <a:rPr lang="en-GB" dirty="0" err="1"/>
              <a:t>naar</a:t>
            </a:r>
            <a:r>
              <a:rPr lang="en-GB" dirty="0"/>
              <a:t> de database van de bank.</a:t>
            </a:r>
          </a:p>
          <a:p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461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C8D9DE-ED06-49C2-95BA-C00AB2CC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NL" sz="4700"/>
              <a:t>Handelingen</a:t>
            </a:r>
            <a:r>
              <a:rPr lang="en-GB" sz="4700"/>
              <a:t> op de hardware (keypad + </a:t>
            </a:r>
            <a:r>
              <a:rPr lang="en-GB" sz="4700" err="1"/>
              <a:t>rfid</a:t>
            </a:r>
            <a:r>
              <a:rPr lang="en-GB" sz="4700"/>
              <a:t>) </a:t>
            </a:r>
            <a:r>
              <a:rPr lang="en-GB" sz="4700" err="1"/>
              <a:t>moeten</a:t>
            </a:r>
            <a:r>
              <a:rPr lang="en-GB" sz="4700"/>
              <a:t> </a:t>
            </a:r>
            <a:r>
              <a:rPr lang="en-GB" sz="4700" err="1"/>
              <a:t>zichtbaar</a:t>
            </a:r>
            <a:r>
              <a:rPr lang="en-GB" sz="4700"/>
              <a:t> </a:t>
            </a:r>
            <a:r>
              <a:rPr lang="en-GB" sz="4700" err="1"/>
              <a:t>zijn</a:t>
            </a:r>
            <a:r>
              <a:rPr lang="en-GB" sz="4700"/>
              <a:t> op de GUI. </a:t>
            </a:r>
            <a:endParaRPr lang="LID4096" sz="4700"/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Tijdelijke aanduiding voor inhoud 2">
            <a:extLst>
              <a:ext uri="{FF2B5EF4-FFF2-40B4-BE49-F238E27FC236}">
                <a16:creationId xmlns:a16="http://schemas.microsoft.com/office/drawing/2014/main" id="{F8045FB0-2674-4F46-9702-4C6B7BE73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231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369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F40131-56EC-449C-918C-9108DD25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>
                <a:solidFill>
                  <a:srgbClr val="FFFFFF"/>
                </a:solidFill>
              </a:rPr>
              <a:t>Maken van het scherm met een invoer veld voor het geld.</a:t>
            </a:r>
            <a:br>
              <a:rPr lang="en-US" sz="6700">
                <a:solidFill>
                  <a:srgbClr val="FFFFFF"/>
                </a:solidFill>
              </a:rPr>
            </a:br>
            <a:endParaRPr lang="en-US" sz="6700">
              <a:solidFill>
                <a:srgbClr val="FFFFFF"/>
              </a:solidFill>
            </a:endParaRPr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ECF303-0919-44D6-81A3-3D4A95AD1833}"/>
              </a:ext>
            </a:extLst>
          </p:cNvPr>
          <p:cNvSpPr txBox="1"/>
          <p:nvPr/>
        </p:nvSpPr>
        <p:spPr>
          <a:xfrm>
            <a:off x="1100051" y="522524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rgbClr val="FFFFFF"/>
                </a:solidFill>
              </a:rPr>
              <a:t>Maken van het scherm om een biljet keuze te maken</a:t>
            </a:r>
          </a:p>
        </p:txBody>
      </p:sp>
    </p:spTree>
    <p:extLst>
      <p:ext uri="{BB962C8B-B14F-4D97-AF65-F5344CB8AC3E}">
        <p14:creationId xmlns:p14="http://schemas.microsoft.com/office/powerpoint/2010/main" val="303170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3B90-BEA4-4ADD-81E6-F7078E35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Onderzoek</a:t>
            </a:r>
            <a:r>
              <a:rPr lang="en-GB" dirty="0"/>
              <a:t> </a:t>
            </a:r>
            <a:r>
              <a:rPr lang="en-GB" dirty="0" err="1"/>
              <a:t>communicatie</a:t>
            </a:r>
            <a:r>
              <a:rPr lang="en-GB" dirty="0"/>
              <a:t> van de GUI </a:t>
            </a:r>
            <a:r>
              <a:rPr lang="en-GB" dirty="0" err="1"/>
              <a:t>naar</a:t>
            </a:r>
            <a:r>
              <a:rPr lang="en-GB" dirty="0"/>
              <a:t> de database van de bank.</a:t>
            </a:r>
            <a:endParaRPr lang="LID4096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6169495-7C76-40E8-A6E4-5951EE199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95" y="2108200"/>
            <a:ext cx="733833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4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D66569-ACD9-4CAA-9CDD-56E5E011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GB" dirty="0" err="1"/>
              <a:t>RaspberryPI</a:t>
            </a:r>
            <a:endParaRPr lang="LID4096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6C727999-4F90-4726-86C5-7DE8ABE92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6191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295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0E0743-5654-4A34-8A7B-FD6D4EB5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Retrospective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0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3CC559-5319-4F09-A47C-00AA29A0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Wat ging goed?</a:t>
            </a:r>
            <a:endParaRPr lang="LID4096" sz="3600">
              <a:solidFill>
                <a:schemeClr val="bg1"/>
              </a:solidFill>
            </a:endParaRPr>
          </a:p>
        </p:txBody>
      </p:sp>
      <p:graphicFrame>
        <p:nvGraphicFramePr>
          <p:cNvPr id="26" name="Tijdelijke aanduiding voor inhoud 2">
            <a:extLst>
              <a:ext uri="{FF2B5EF4-FFF2-40B4-BE49-F238E27FC236}">
                <a16:creationId xmlns:a16="http://schemas.microsoft.com/office/drawing/2014/main" id="{954472FB-CC84-41A3-AC61-B591AF3ED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18517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52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526870-67F1-445B-9B7B-D6CD33D9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Wat kan beter?</a:t>
            </a:r>
            <a:endParaRPr lang="LID4096" sz="3600">
              <a:solidFill>
                <a:schemeClr val="bg1"/>
              </a:solidFill>
            </a:endParaRPr>
          </a:p>
        </p:txBody>
      </p:sp>
      <p:graphicFrame>
        <p:nvGraphicFramePr>
          <p:cNvPr id="16" name="Tijdelijke aanduiding voor inhoud 2">
            <a:extLst>
              <a:ext uri="{FF2B5EF4-FFF2-40B4-BE49-F238E27FC236}">
                <a16:creationId xmlns:a16="http://schemas.microsoft.com/office/drawing/2014/main" id="{5FEF6FF7-1353-4AB4-922A-7CF9B1B69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5301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4233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9CDDC7387BA4191402651B8127538" ma:contentTypeVersion="7" ma:contentTypeDescription="Create a new document." ma:contentTypeScope="" ma:versionID="4ff1341573c59686412ad9b84b380545">
  <xsd:schema xmlns:xsd="http://www.w3.org/2001/XMLSchema" xmlns:xs="http://www.w3.org/2001/XMLSchema" xmlns:p="http://schemas.microsoft.com/office/2006/metadata/properties" xmlns:ns3="e29b34d8-3881-4d6b-9d28-27e301936cd4" targetNamespace="http://schemas.microsoft.com/office/2006/metadata/properties" ma:root="true" ma:fieldsID="8d644966dafaf0c1d111645727e2c8b2" ns3:_="">
    <xsd:import namespace="e29b34d8-3881-4d6b-9d28-27e301936c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b34d8-3881-4d6b-9d28-27e301936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B312CD-CAA1-467E-B261-BFAC0A610D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C803E9-27D1-4D27-8042-2C5B9BE7A5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4C6A0-C21C-422F-8CCD-9BEB62FC66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9b34d8-3881-4d6b-9d28-27e301936c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Breedbeeld</PresentationFormat>
  <Paragraphs>47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 Nova Light</vt:lpstr>
      <vt:lpstr>Bembo</vt:lpstr>
      <vt:lpstr>Calibri</vt:lpstr>
      <vt:lpstr>RetrospectVTI</vt:lpstr>
      <vt:lpstr>Sprint #3</vt:lpstr>
      <vt:lpstr>Recap sprint 2</vt:lpstr>
      <vt:lpstr>Handelingen op de hardware (keypad + rfid) moeten zichtbaar zijn op de GUI. </vt:lpstr>
      <vt:lpstr>Maken van het scherm met een invoer veld voor het geld. </vt:lpstr>
      <vt:lpstr>Onderzoek communicatie van de GUI naar de database van de bank.</vt:lpstr>
      <vt:lpstr>RaspberryPI</vt:lpstr>
      <vt:lpstr>Retrospective</vt:lpstr>
      <vt:lpstr>Wat ging goed?</vt:lpstr>
      <vt:lpstr>Wat kan beter?</vt:lpstr>
      <vt:lpstr>Verbeterplan.</vt:lpstr>
      <vt:lpstr>Doelen Sprint #3</vt:lpstr>
      <vt:lpstr>PHP MYSQLI verbinding Acceptatie criteria:</vt:lpstr>
      <vt:lpstr>GUI verbinden aan de database</vt:lpstr>
      <vt:lpstr>Hardware verbinden aan de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#3</dc:title>
  <dc:creator>dyno 900</dc:creator>
  <cp:lastModifiedBy>dyno 900</cp:lastModifiedBy>
  <cp:revision>1</cp:revision>
  <dcterms:created xsi:type="dcterms:W3CDTF">2020-04-06T12:26:34Z</dcterms:created>
  <dcterms:modified xsi:type="dcterms:W3CDTF">2020-04-06T12:26:43Z</dcterms:modified>
</cp:coreProperties>
</file>