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B8D5C-78EF-4ADF-AF7F-9AF60AD4064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2482534-A77F-4C48-ACA4-6B3B00BBFAE8}">
      <dgm:prSet/>
      <dgm:spPr/>
      <dgm:t>
        <a:bodyPr/>
        <a:lstStyle/>
        <a:p>
          <a:r>
            <a:rPr lang="en-GB" dirty="0" err="1"/>
            <a:t>Ontwerpen</a:t>
          </a:r>
          <a:r>
            <a:rPr lang="en-GB" dirty="0"/>
            <a:t>. </a:t>
          </a:r>
          <a:br>
            <a:rPr lang="en-GB" dirty="0"/>
          </a:br>
          <a:r>
            <a:rPr lang="en-GB" dirty="0" err="1"/>
            <a:t>Veel</a:t>
          </a:r>
          <a:r>
            <a:rPr lang="en-GB" dirty="0"/>
            <a:t> </a:t>
          </a:r>
          <a:r>
            <a:rPr lang="en-GB" dirty="0" err="1"/>
            <a:t>inzicht</a:t>
          </a:r>
          <a:r>
            <a:rPr lang="en-GB" dirty="0"/>
            <a:t> </a:t>
          </a:r>
          <a:r>
            <a:rPr lang="en-GB" dirty="0" err="1"/>
            <a:t>verkregen</a:t>
          </a:r>
          <a:r>
            <a:rPr lang="en-GB" dirty="0"/>
            <a:t>.</a:t>
          </a:r>
          <a:endParaRPr lang="en-US" dirty="0"/>
        </a:p>
      </dgm:t>
    </dgm:pt>
    <dgm:pt modelId="{57EE51CB-B2F7-4457-90FA-994DB3A34E4E}" type="parTrans" cxnId="{CA1DFCD2-E70C-40BC-9F31-FF6B205F1A5B}">
      <dgm:prSet/>
      <dgm:spPr/>
      <dgm:t>
        <a:bodyPr/>
        <a:lstStyle/>
        <a:p>
          <a:endParaRPr lang="en-US"/>
        </a:p>
      </dgm:t>
    </dgm:pt>
    <dgm:pt modelId="{3C32C30D-D809-41F0-856F-01CBCF83D20F}" type="sibTrans" cxnId="{CA1DFCD2-E70C-40BC-9F31-FF6B205F1A5B}">
      <dgm:prSet/>
      <dgm:spPr/>
      <dgm:t>
        <a:bodyPr/>
        <a:lstStyle/>
        <a:p>
          <a:endParaRPr lang="en-US"/>
        </a:p>
      </dgm:t>
    </dgm:pt>
    <dgm:pt modelId="{05537D4C-954D-4460-BC26-79312C980180}">
      <dgm:prSet/>
      <dgm:spPr/>
      <dgm:t>
        <a:bodyPr/>
        <a:lstStyle/>
        <a:p>
          <a:r>
            <a:rPr lang="en-GB" dirty="0" err="1"/>
            <a:t>Communicatie</a:t>
          </a:r>
          <a:r>
            <a:rPr lang="en-GB" dirty="0"/>
            <a:t> </a:t>
          </a:r>
          <a:r>
            <a:rPr lang="en-GB" dirty="0" err="1"/>
            <a:t>onderling</a:t>
          </a:r>
          <a:r>
            <a:rPr lang="en-GB" dirty="0"/>
            <a:t>.</a:t>
          </a:r>
          <a:endParaRPr lang="en-US" dirty="0"/>
        </a:p>
      </dgm:t>
    </dgm:pt>
    <dgm:pt modelId="{2CAB97C0-08E7-420A-8547-A9D232ED3418}" type="parTrans" cxnId="{BFBEC55C-85EA-4636-BF80-1BA1729A4101}">
      <dgm:prSet/>
      <dgm:spPr/>
      <dgm:t>
        <a:bodyPr/>
        <a:lstStyle/>
        <a:p>
          <a:endParaRPr lang="en-US"/>
        </a:p>
      </dgm:t>
    </dgm:pt>
    <dgm:pt modelId="{A9DB4916-693D-467D-BE0A-B9E0D104720B}" type="sibTrans" cxnId="{BFBEC55C-85EA-4636-BF80-1BA1729A4101}">
      <dgm:prSet/>
      <dgm:spPr/>
      <dgm:t>
        <a:bodyPr/>
        <a:lstStyle/>
        <a:p>
          <a:endParaRPr lang="en-US"/>
        </a:p>
      </dgm:t>
    </dgm:pt>
    <dgm:pt modelId="{6C0F5851-0F60-4D6A-AA8A-FFFD90676F97}" type="pres">
      <dgm:prSet presAssocID="{AA5B8D5C-78EF-4ADF-AF7F-9AF60AD406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4ED7D4-51E6-4BCE-900D-63248FF771CF}" type="pres">
      <dgm:prSet presAssocID="{E2482534-A77F-4C48-ACA4-6B3B00BBFAE8}" presName="root" presStyleCnt="0"/>
      <dgm:spPr/>
    </dgm:pt>
    <dgm:pt modelId="{3260D627-8D8E-444A-88CB-6F97C6999E6C}" type="pres">
      <dgm:prSet presAssocID="{E2482534-A77F-4C48-ACA4-6B3B00BBFAE8}" presName="rootComposite" presStyleCnt="0"/>
      <dgm:spPr/>
    </dgm:pt>
    <dgm:pt modelId="{1CB5B67D-306B-4327-9CC2-DFE372CA2389}" type="pres">
      <dgm:prSet presAssocID="{E2482534-A77F-4C48-ACA4-6B3B00BBFAE8}" presName="rootText" presStyleLbl="node1" presStyleIdx="0" presStyleCnt="2" custLinFactNeighborX="-27" custLinFactNeighborY="-3090"/>
      <dgm:spPr/>
    </dgm:pt>
    <dgm:pt modelId="{B2F8E0F8-343D-42A9-B634-658F3A06BE7F}" type="pres">
      <dgm:prSet presAssocID="{E2482534-A77F-4C48-ACA4-6B3B00BBFAE8}" presName="rootConnector" presStyleLbl="node1" presStyleIdx="0" presStyleCnt="2"/>
      <dgm:spPr/>
    </dgm:pt>
    <dgm:pt modelId="{5A7708B8-5A9E-43E4-9341-0960E1B80CFA}" type="pres">
      <dgm:prSet presAssocID="{E2482534-A77F-4C48-ACA4-6B3B00BBFAE8}" presName="childShape" presStyleCnt="0"/>
      <dgm:spPr/>
    </dgm:pt>
    <dgm:pt modelId="{BFEBA8DD-6EB4-41C2-AE98-0068F4C19449}" type="pres">
      <dgm:prSet presAssocID="{05537D4C-954D-4460-BC26-79312C980180}" presName="root" presStyleCnt="0"/>
      <dgm:spPr/>
    </dgm:pt>
    <dgm:pt modelId="{79BD8BA8-D7C1-4FE8-9DFD-53338D6E6ECB}" type="pres">
      <dgm:prSet presAssocID="{05537D4C-954D-4460-BC26-79312C980180}" presName="rootComposite" presStyleCnt="0"/>
      <dgm:spPr/>
    </dgm:pt>
    <dgm:pt modelId="{14F01CDF-CF8C-43E3-8DE8-9F9E3BF129BA}" type="pres">
      <dgm:prSet presAssocID="{05537D4C-954D-4460-BC26-79312C980180}" presName="rootText" presStyleLbl="node1" presStyleIdx="1" presStyleCnt="2"/>
      <dgm:spPr/>
    </dgm:pt>
    <dgm:pt modelId="{7E1D02BE-D7AC-4F29-B590-6AEC8C53B8EB}" type="pres">
      <dgm:prSet presAssocID="{05537D4C-954D-4460-BC26-79312C980180}" presName="rootConnector" presStyleLbl="node1" presStyleIdx="1" presStyleCnt="2"/>
      <dgm:spPr/>
    </dgm:pt>
    <dgm:pt modelId="{666C0160-6FA4-487B-A830-41EF708D1BF6}" type="pres">
      <dgm:prSet presAssocID="{05537D4C-954D-4460-BC26-79312C980180}" presName="childShape" presStyleCnt="0"/>
      <dgm:spPr/>
    </dgm:pt>
  </dgm:ptLst>
  <dgm:cxnLst>
    <dgm:cxn modelId="{4234C209-014C-4D9A-B0D0-952A00AFA413}" type="presOf" srcId="{E2482534-A77F-4C48-ACA4-6B3B00BBFAE8}" destId="{B2F8E0F8-343D-42A9-B634-658F3A06BE7F}" srcOrd="1" destOrd="0" presId="urn:microsoft.com/office/officeart/2005/8/layout/hierarchy3"/>
    <dgm:cxn modelId="{BFBEC55C-85EA-4636-BF80-1BA1729A4101}" srcId="{AA5B8D5C-78EF-4ADF-AF7F-9AF60AD40644}" destId="{05537D4C-954D-4460-BC26-79312C980180}" srcOrd="1" destOrd="0" parTransId="{2CAB97C0-08E7-420A-8547-A9D232ED3418}" sibTransId="{A9DB4916-693D-467D-BE0A-B9E0D104720B}"/>
    <dgm:cxn modelId="{436AE67E-B62B-4100-A97C-9FA488C6080E}" type="presOf" srcId="{05537D4C-954D-4460-BC26-79312C980180}" destId="{14F01CDF-CF8C-43E3-8DE8-9F9E3BF129BA}" srcOrd="0" destOrd="0" presId="urn:microsoft.com/office/officeart/2005/8/layout/hierarchy3"/>
    <dgm:cxn modelId="{F377BF9A-ACDD-40E5-9BA1-026436AAE460}" type="presOf" srcId="{05537D4C-954D-4460-BC26-79312C980180}" destId="{7E1D02BE-D7AC-4F29-B590-6AEC8C53B8EB}" srcOrd="1" destOrd="0" presId="urn:microsoft.com/office/officeart/2005/8/layout/hierarchy3"/>
    <dgm:cxn modelId="{B2532CAC-C4C1-474E-9949-5278A0FE5368}" type="presOf" srcId="{E2482534-A77F-4C48-ACA4-6B3B00BBFAE8}" destId="{1CB5B67D-306B-4327-9CC2-DFE372CA2389}" srcOrd="0" destOrd="0" presId="urn:microsoft.com/office/officeart/2005/8/layout/hierarchy3"/>
    <dgm:cxn modelId="{301DBFB7-D17E-4CD8-A1EF-CD8833BBFF07}" type="presOf" srcId="{AA5B8D5C-78EF-4ADF-AF7F-9AF60AD40644}" destId="{6C0F5851-0F60-4D6A-AA8A-FFFD90676F97}" srcOrd="0" destOrd="0" presId="urn:microsoft.com/office/officeart/2005/8/layout/hierarchy3"/>
    <dgm:cxn modelId="{CA1DFCD2-E70C-40BC-9F31-FF6B205F1A5B}" srcId="{AA5B8D5C-78EF-4ADF-AF7F-9AF60AD40644}" destId="{E2482534-A77F-4C48-ACA4-6B3B00BBFAE8}" srcOrd="0" destOrd="0" parTransId="{57EE51CB-B2F7-4457-90FA-994DB3A34E4E}" sibTransId="{3C32C30D-D809-41F0-856F-01CBCF83D20F}"/>
    <dgm:cxn modelId="{54601B78-9B26-4803-BB9A-77C4F681B498}" type="presParOf" srcId="{6C0F5851-0F60-4D6A-AA8A-FFFD90676F97}" destId="{E44ED7D4-51E6-4BCE-900D-63248FF771CF}" srcOrd="0" destOrd="0" presId="urn:microsoft.com/office/officeart/2005/8/layout/hierarchy3"/>
    <dgm:cxn modelId="{7714E6F0-1A6C-4365-AF6F-D8AFBA6E4785}" type="presParOf" srcId="{E44ED7D4-51E6-4BCE-900D-63248FF771CF}" destId="{3260D627-8D8E-444A-88CB-6F97C6999E6C}" srcOrd="0" destOrd="0" presId="urn:microsoft.com/office/officeart/2005/8/layout/hierarchy3"/>
    <dgm:cxn modelId="{CB80D730-851E-4C0A-91F8-82626FCB2079}" type="presParOf" srcId="{3260D627-8D8E-444A-88CB-6F97C6999E6C}" destId="{1CB5B67D-306B-4327-9CC2-DFE372CA2389}" srcOrd="0" destOrd="0" presId="urn:microsoft.com/office/officeart/2005/8/layout/hierarchy3"/>
    <dgm:cxn modelId="{045B4425-44A1-4EB1-90B9-BF9425774C36}" type="presParOf" srcId="{3260D627-8D8E-444A-88CB-6F97C6999E6C}" destId="{B2F8E0F8-343D-42A9-B634-658F3A06BE7F}" srcOrd="1" destOrd="0" presId="urn:microsoft.com/office/officeart/2005/8/layout/hierarchy3"/>
    <dgm:cxn modelId="{3F143BC6-1D9A-4EE5-9FC0-8AC197E5DC3A}" type="presParOf" srcId="{E44ED7D4-51E6-4BCE-900D-63248FF771CF}" destId="{5A7708B8-5A9E-43E4-9341-0960E1B80CFA}" srcOrd="1" destOrd="0" presId="urn:microsoft.com/office/officeart/2005/8/layout/hierarchy3"/>
    <dgm:cxn modelId="{5EBA7D7F-115D-45EF-8372-F40EB769F4FB}" type="presParOf" srcId="{6C0F5851-0F60-4D6A-AA8A-FFFD90676F97}" destId="{BFEBA8DD-6EB4-41C2-AE98-0068F4C19449}" srcOrd="1" destOrd="0" presId="urn:microsoft.com/office/officeart/2005/8/layout/hierarchy3"/>
    <dgm:cxn modelId="{CAC858B9-F055-4256-A969-241C80C35B32}" type="presParOf" srcId="{BFEBA8DD-6EB4-41C2-AE98-0068F4C19449}" destId="{79BD8BA8-D7C1-4FE8-9DFD-53338D6E6ECB}" srcOrd="0" destOrd="0" presId="urn:microsoft.com/office/officeart/2005/8/layout/hierarchy3"/>
    <dgm:cxn modelId="{0503610E-340B-428B-950E-76EE8F7AE473}" type="presParOf" srcId="{79BD8BA8-D7C1-4FE8-9DFD-53338D6E6ECB}" destId="{14F01CDF-CF8C-43E3-8DE8-9F9E3BF129BA}" srcOrd="0" destOrd="0" presId="urn:microsoft.com/office/officeart/2005/8/layout/hierarchy3"/>
    <dgm:cxn modelId="{0842B240-3C40-48A1-86E2-727B0ABD4877}" type="presParOf" srcId="{79BD8BA8-D7C1-4FE8-9DFD-53338D6E6ECB}" destId="{7E1D02BE-D7AC-4F29-B590-6AEC8C53B8EB}" srcOrd="1" destOrd="0" presId="urn:microsoft.com/office/officeart/2005/8/layout/hierarchy3"/>
    <dgm:cxn modelId="{B3CA4A0B-FFFF-4005-8241-9EB89978DCDD}" type="presParOf" srcId="{BFEBA8DD-6EB4-41C2-AE98-0068F4C19449}" destId="{666C0160-6FA4-487B-A830-41EF708D1BF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CB3D7-8029-4193-9589-683226385F8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FAE274F7-45C3-4444-9183-8B25B7C36560}">
      <dgm:prSet/>
      <dgm:spPr/>
      <dgm:t>
        <a:bodyPr/>
        <a:lstStyle/>
        <a:p>
          <a:pPr>
            <a:defRPr cap="all"/>
          </a:pPr>
          <a:r>
            <a:rPr lang="en-GB" dirty="0"/>
            <a:t>Tempo</a:t>
          </a:r>
          <a:endParaRPr lang="en-US" dirty="0"/>
        </a:p>
      </dgm:t>
    </dgm:pt>
    <dgm:pt modelId="{79AE9760-419E-4424-A841-BB312C72D352}" type="parTrans" cxnId="{C8F92C60-86DC-4915-AB56-62F83997C75A}">
      <dgm:prSet/>
      <dgm:spPr/>
      <dgm:t>
        <a:bodyPr/>
        <a:lstStyle/>
        <a:p>
          <a:endParaRPr lang="en-US"/>
        </a:p>
      </dgm:t>
    </dgm:pt>
    <dgm:pt modelId="{0B096773-1EFB-472C-9A3F-895437E3263B}" type="sibTrans" cxnId="{C8F92C60-86DC-4915-AB56-62F83997C75A}">
      <dgm:prSet/>
      <dgm:spPr/>
      <dgm:t>
        <a:bodyPr/>
        <a:lstStyle/>
        <a:p>
          <a:endParaRPr lang="en-US"/>
        </a:p>
      </dgm:t>
    </dgm:pt>
    <dgm:pt modelId="{4D9DAAF3-8DF3-4248-9908-8323D6F0469D}">
      <dgm:prSet/>
      <dgm:spPr/>
      <dgm:t>
        <a:bodyPr/>
        <a:lstStyle/>
        <a:p>
          <a:pPr>
            <a:defRPr cap="all"/>
          </a:pPr>
          <a:r>
            <a:rPr lang="en-GB" dirty="0" err="1"/>
            <a:t>Samenwerken</a:t>
          </a:r>
          <a:endParaRPr lang="en-US" dirty="0"/>
        </a:p>
      </dgm:t>
    </dgm:pt>
    <dgm:pt modelId="{3F563490-A900-4532-A209-AD271C02D8F5}" type="parTrans" cxnId="{4A9F5ECD-B0FC-4378-B788-E5C89E3330CC}">
      <dgm:prSet/>
      <dgm:spPr/>
      <dgm:t>
        <a:bodyPr/>
        <a:lstStyle/>
        <a:p>
          <a:endParaRPr lang="en-US"/>
        </a:p>
      </dgm:t>
    </dgm:pt>
    <dgm:pt modelId="{4664F562-1E51-48FE-9175-8F07E5CD57BA}" type="sibTrans" cxnId="{4A9F5ECD-B0FC-4378-B788-E5C89E3330CC}">
      <dgm:prSet/>
      <dgm:spPr/>
      <dgm:t>
        <a:bodyPr/>
        <a:lstStyle/>
        <a:p>
          <a:endParaRPr lang="en-US"/>
        </a:p>
      </dgm:t>
    </dgm:pt>
    <dgm:pt modelId="{5F6397DA-2B9D-4447-A9A5-9E8EDA5BBD1E}">
      <dgm:prSet/>
      <dgm:spPr/>
      <dgm:t>
        <a:bodyPr/>
        <a:lstStyle/>
        <a:p>
          <a:pPr>
            <a:defRPr cap="all"/>
          </a:pPr>
          <a:r>
            <a:rPr lang="en-GB" dirty="0" err="1"/>
            <a:t>Voorbereiding</a:t>
          </a:r>
          <a:r>
            <a:rPr lang="en-GB" dirty="0"/>
            <a:t> op PO meetings / Sprint </a:t>
          </a:r>
          <a:r>
            <a:rPr lang="en-GB" dirty="0" err="1"/>
            <a:t>planningen</a:t>
          </a:r>
          <a:r>
            <a:rPr lang="en-GB" dirty="0"/>
            <a:t>.</a:t>
          </a:r>
          <a:endParaRPr lang="en-US" dirty="0"/>
        </a:p>
      </dgm:t>
    </dgm:pt>
    <dgm:pt modelId="{C88DA27D-688C-45E2-A6DB-767314E40274}" type="parTrans" cxnId="{EE228D47-922B-4430-AED6-16DD547F6F81}">
      <dgm:prSet/>
      <dgm:spPr/>
      <dgm:t>
        <a:bodyPr/>
        <a:lstStyle/>
        <a:p>
          <a:endParaRPr lang="en-US"/>
        </a:p>
      </dgm:t>
    </dgm:pt>
    <dgm:pt modelId="{BE82C8E1-9C69-4A86-83B1-E2BD4FF14A98}" type="sibTrans" cxnId="{EE228D47-922B-4430-AED6-16DD547F6F81}">
      <dgm:prSet/>
      <dgm:spPr/>
      <dgm:t>
        <a:bodyPr/>
        <a:lstStyle/>
        <a:p>
          <a:endParaRPr lang="en-US"/>
        </a:p>
      </dgm:t>
    </dgm:pt>
    <dgm:pt modelId="{7E8434FA-1C83-4520-A639-453D56A9DB38}" type="pres">
      <dgm:prSet presAssocID="{BA7CB3D7-8029-4193-9589-683226385F83}" presName="root" presStyleCnt="0">
        <dgm:presLayoutVars>
          <dgm:dir/>
          <dgm:resizeHandles val="exact"/>
        </dgm:presLayoutVars>
      </dgm:prSet>
      <dgm:spPr/>
    </dgm:pt>
    <dgm:pt modelId="{54DC28F8-715C-4B66-9622-9FE767F4F5A0}" type="pres">
      <dgm:prSet presAssocID="{FAE274F7-45C3-4444-9183-8B25B7C36560}" presName="compNode" presStyleCnt="0"/>
      <dgm:spPr/>
    </dgm:pt>
    <dgm:pt modelId="{7EF898D9-CD37-4E37-ABE0-C83FC92F47BA}" type="pres">
      <dgm:prSet presAssocID="{FAE274F7-45C3-4444-9183-8B25B7C3656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FC41F64-34C1-43F6-BDB7-D8845F110FDE}" type="pres">
      <dgm:prSet presAssocID="{FAE274F7-45C3-4444-9183-8B25B7C365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55CBFA-5991-4863-BFE7-390ED13ABB63}" type="pres">
      <dgm:prSet presAssocID="{FAE274F7-45C3-4444-9183-8B25B7C36560}" presName="spaceRect" presStyleCnt="0"/>
      <dgm:spPr/>
    </dgm:pt>
    <dgm:pt modelId="{2D6E5C1A-E970-42D3-92B1-D5EDED174543}" type="pres">
      <dgm:prSet presAssocID="{FAE274F7-45C3-4444-9183-8B25B7C36560}" presName="textRect" presStyleLbl="revTx" presStyleIdx="0" presStyleCnt="3">
        <dgm:presLayoutVars>
          <dgm:chMax val="1"/>
          <dgm:chPref val="1"/>
        </dgm:presLayoutVars>
      </dgm:prSet>
      <dgm:spPr/>
    </dgm:pt>
    <dgm:pt modelId="{0C5104EA-382D-48BC-93BF-33D67674C058}" type="pres">
      <dgm:prSet presAssocID="{0B096773-1EFB-472C-9A3F-895437E3263B}" presName="sibTrans" presStyleCnt="0"/>
      <dgm:spPr/>
    </dgm:pt>
    <dgm:pt modelId="{EE4DC9A7-7859-4CBD-AC56-A7237A71ECF2}" type="pres">
      <dgm:prSet presAssocID="{4D9DAAF3-8DF3-4248-9908-8323D6F0469D}" presName="compNode" presStyleCnt="0"/>
      <dgm:spPr/>
    </dgm:pt>
    <dgm:pt modelId="{BC0BEB51-7593-40FC-82B5-3D738E34E328}" type="pres">
      <dgm:prSet presAssocID="{4D9DAAF3-8DF3-4248-9908-8323D6F0469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3B919F2-52EA-4A05-901B-48E8347B751F}" type="pres">
      <dgm:prSet presAssocID="{4D9DAAF3-8DF3-4248-9908-8323D6F046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20501C6-DF74-4AE2-8615-6626CFEEC4AC}" type="pres">
      <dgm:prSet presAssocID="{4D9DAAF3-8DF3-4248-9908-8323D6F0469D}" presName="spaceRect" presStyleCnt="0"/>
      <dgm:spPr/>
    </dgm:pt>
    <dgm:pt modelId="{C845883C-771F-4890-8D2D-134C7C2F1C31}" type="pres">
      <dgm:prSet presAssocID="{4D9DAAF3-8DF3-4248-9908-8323D6F0469D}" presName="textRect" presStyleLbl="revTx" presStyleIdx="1" presStyleCnt="3">
        <dgm:presLayoutVars>
          <dgm:chMax val="1"/>
          <dgm:chPref val="1"/>
        </dgm:presLayoutVars>
      </dgm:prSet>
      <dgm:spPr/>
    </dgm:pt>
    <dgm:pt modelId="{72793029-8B83-4E7A-88D3-7732102D073A}" type="pres">
      <dgm:prSet presAssocID="{4664F562-1E51-48FE-9175-8F07E5CD57BA}" presName="sibTrans" presStyleCnt="0"/>
      <dgm:spPr/>
    </dgm:pt>
    <dgm:pt modelId="{287A04B8-E87B-4A3B-A6C7-25E8A59F19C1}" type="pres">
      <dgm:prSet presAssocID="{5F6397DA-2B9D-4447-A9A5-9E8EDA5BBD1E}" presName="compNode" presStyleCnt="0"/>
      <dgm:spPr/>
    </dgm:pt>
    <dgm:pt modelId="{679565BF-C806-4407-B224-333F199F2D8E}" type="pres">
      <dgm:prSet presAssocID="{5F6397DA-2B9D-4447-A9A5-9E8EDA5BBD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274653-F6BD-4B77-B67B-0598D0B3D7FD}" type="pres">
      <dgm:prSet presAssocID="{5F6397DA-2B9D-4447-A9A5-9E8EDA5BBD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2294C6-0B71-40A8-BD85-AA862D27384F}" type="pres">
      <dgm:prSet presAssocID="{5F6397DA-2B9D-4447-A9A5-9E8EDA5BBD1E}" presName="spaceRect" presStyleCnt="0"/>
      <dgm:spPr/>
    </dgm:pt>
    <dgm:pt modelId="{29FEBF89-087F-48F2-AE3F-909FD5C09B37}" type="pres">
      <dgm:prSet presAssocID="{5F6397DA-2B9D-4447-A9A5-9E8EDA5BBD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F92C60-86DC-4915-AB56-62F83997C75A}" srcId="{BA7CB3D7-8029-4193-9589-683226385F83}" destId="{FAE274F7-45C3-4444-9183-8B25B7C36560}" srcOrd="0" destOrd="0" parTransId="{79AE9760-419E-4424-A841-BB312C72D352}" sibTransId="{0B096773-1EFB-472C-9A3F-895437E3263B}"/>
    <dgm:cxn modelId="{EE228D47-922B-4430-AED6-16DD547F6F81}" srcId="{BA7CB3D7-8029-4193-9589-683226385F83}" destId="{5F6397DA-2B9D-4447-A9A5-9E8EDA5BBD1E}" srcOrd="2" destOrd="0" parTransId="{C88DA27D-688C-45E2-A6DB-767314E40274}" sibTransId="{BE82C8E1-9C69-4A86-83B1-E2BD4FF14A98}"/>
    <dgm:cxn modelId="{DD40BD4F-4F57-443B-8159-616B65CB7152}" type="presOf" srcId="{BA7CB3D7-8029-4193-9589-683226385F83}" destId="{7E8434FA-1C83-4520-A639-453D56A9DB38}" srcOrd="0" destOrd="0" presId="urn:microsoft.com/office/officeart/2018/5/layout/IconLeafLabelList"/>
    <dgm:cxn modelId="{93CA5F77-B10C-4840-8528-48B4486537C8}" type="presOf" srcId="{4D9DAAF3-8DF3-4248-9908-8323D6F0469D}" destId="{C845883C-771F-4890-8D2D-134C7C2F1C31}" srcOrd="0" destOrd="0" presId="urn:microsoft.com/office/officeart/2018/5/layout/IconLeafLabelList"/>
    <dgm:cxn modelId="{D0B57AA0-267C-4F54-8929-D991981D1EC6}" type="presOf" srcId="{FAE274F7-45C3-4444-9183-8B25B7C36560}" destId="{2D6E5C1A-E970-42D3-92B1-D5EDED174543}" srcOrd="0" destOrd="0" presId="urn:microsoft.com/office/officeart/2018/5/layout/IconLeafLabelList"/>
    <dgm:cxn modelId="{4A9F5ECD-B0FC-4378-B788-E5C89E3330CC}" srcId="{BA7CB3D7-8029-4193-9589-683226385F83}" destId="{4D9DAAF3-8DF3-4248-9908-8323D6F0469D}" srcOrd="1" destOrd="0" parTransId="{3F563490-A900-4532-A209-AD271C02D8F5}" sibTransId="{4664F562-1E51-48FE-9175-8F07E5CD57BA}"/>
    <dgm:cxn modelId="{11C9FAE8-4119-4343-BF32-4CC503A27795}" type="presOf" srcId="{5F6397DA-2B9D-4447-A9A5-9E8EDA5BBD1E}" destId="{29FEBF89-087F-48F2-AE3F-909FD5C09B37}" srcOrd="0" destOrd="0" presId="urn:microsoft.com/office/officeart/2018/5/layout/IconLeafLabelList"/>
    <dgm:cxn modelId="{A22742F8-56BF-4647-84B5-9BB640ABF3D5}" type="presParOf" srcId="{7E8434FA-1C83-4520-A639-453D56A9DB38}" destId="{54DC28F8-715C-4B66-9622-9FE767F4F5A0}" srcOrd="0" destOrd="0" presId="urn:microsoft.com/office/officeart/2018/5/layout/IconLeafLabelList"/>
    <dgm:cxn modelId="{26A51EBC-6780-4D0F-889A-DDC86E55222F}" type="presParOf" srcId="{54DC28F8-715C-4B66-9622-9FE767F4F5A0}" destId="{7EF898D9-CD37-4E37-ABE0-C83FC92F47BA}" srcOrd="0" destOrd="0" presId="urn:microsoft.com/office/officeart/2018/5/layout/IconLeafLabelList"/>
    <dgm:cxn modelId="{622C9F4F-9938-49BC-AFD0-0F629CDCF97F}" type="presParOf" srcId="{54DC28F8-715C-4B66-9622-9FE767F4F5A0}" destId="{DFC41F64-34C1-43F6-BDB7-D8845F110FDE}" srcOrd="1" destOrd="0" presId="urn:microsoft.com/office/officeart/2018/5/layout/IconLeafLabelList"/>
    <dgm:cxn modelId="{ED05A1D2-B222-4F7C-A702-4861B323D637}" type="presParOf" srcId="{54DC28F8-715C-4B66-9622-9FE767F4F5A0}" destId="{7455CBFA-5991-4863-BFE7-390ED13ABB63}" srcOrd="2" destOrd="0" presId="urn:microsoft.com/office/officeart/2018/5/layout/IconLeafLabelList"/>
    <dgm:cxn modelId="{FA521E8E-0A43-4E36-A7D5-FD3EC1F7F156}" type="presParOf" srcId="{54DC28F8-715C-4B66-9622-9FE767F4F5A0}" destId="{2D6E5C1A-E970-42D3-92B1-D5EDED174543}" srcOrd="3" destOrd="0" presId="urn:microsoft.com/office/officeart/2018/5/layout/IconLeafLabelList"/>
    <dgm:cxn modelId="{509EFE47-1E72-46CB-9D38-44449ED10E73}" type="presParOf" srcId="{7E8434FA-1C83-4520-A639-453D56A9DB38}" destId="{0C5104EA-382D-48BC-93BF-33D67674C058}" srcOrd="1" destOrd="0" presId="urn:microsoft.com/office/officeart/2018/5/layout/IconLeafLabelList"/>
    <dgm:cxn modelId="{96A2681D-03EC-4BB6-A7D1-629FC3D0C292}" type="presParOf" srcId="{7E8434FA-1C83-4520-A639-453D56A9DB38}" destId="{EE4DC9A7-7859-4CBD-AC56-A7237A71ECF2}" srcOrd="2" destOrd="0" presId="urn:microsoft.com/office/officeart/2018/5/layout/IconLeafLabelList"/>
    <dgm:cxn modelId="{D5A03824-7678-465A-92C8-4D862FB51F36}" type="presParOf" srcId="{EE4DC9A7-7859-4CBD-AC56-A7237A71ECF2}" destId="{BC0BEB51-7593-40FC-82B5-3D738E34E328}" srcOrd="0" destOrd="0" presId="urn:microsoft.com/office/officeart/2018/5/layout/IconLeafLabelList"/>
    <dgm:cxn modelId="{D3554649-8E1B-439F-838D-AAD87734C416}" type="presParOf" srcId="{EE4DC9A7-7859-4CBD-AC56-A7237A71ECF2}" destId="{73B919F2-52EA-4A05-901B-48E8347B751F}" srcOrd="1" destOrd="0" presId="urn:microsoft.com/office/officeart/2018/5/layout/IconLeafLabelList"/>
    <dgm:cxn modelId="{78323CBA-9303-440C-AB0D-3DD0F50C44F4}" type="presParOf" srcId="{EE4DC9A7-7859-4CBD-AC56-A7237A71ECF2}" destId="{220501C6-DF74-4AE2-8615-6626CFEEC4AC}" srcOrd="2" destOrd="0" presId="urn:microsoft.com/office/officeart/2018/5/layout/IconLeafLabelList"/>
    <dgm:cxn modelId="{3FF9F366-3377-4E55-BD8F-2D65A35093F1}" type="presParOf" srcId="{EE4DC9A7-7859-4CBD-AC56-A7237A71ECF2}" destId="{C845883C-771F-4890-8D2D-134C7C2F1C31}" srcOrd="3" destOrd="0" presId="urn:microsoft.com/office/officeart/2018/5/layout/IconLeafLabelList"/>
    <dgm:cxn modelId="{8E3D26C5-D7FC-4962-B2CE-1106D900B38A}" type="presParOf" srcId="{7E8434FA-1C83-4520-A639-453D56A9DB38}" destId="{72793029-8B83-4E7A-88D3-7732102D073A}" srcOrd="3" destOrd="0" presId="urn:microsoft.com/office/officeart/2018/5/layout/IconLeafLabelList"/>
    <dgm:cxn modelId="{31EBDA92-CAD6-4011-A777-B2252EBE7D84}" type="presParOf" srcId="{7E8434FA-1C83-4520-A639-453D56A9DB38}" destId="{287A04B8-E87B-4A3B-A6C7-25E8A59F19C1}" srcOrd="4" destOrd="0" presId="urn:microsoft.com/office/officeart/2018/5/layout/IconLeafLabelList"/>
    <dgm:cxn modelId="{4755C912-98E3-4686-9034-88F0DBB186BA}" type="presParOf" srcId="{287A04B8-E87B-4A3B-A6C7-25E8A59F19C1}" destId="{679565BF-C806-4407-B224-333F199F2D8E}" srcOrd="0" destOrd="0" presId="urn:microsoft.com/office/officeart/2018/5/layout/IconLeafLabelList"/>
    <dgm:cxn modelId="{31C441BB-8663-4F4F-8F33-967B873C3AA9}" type="presParOf" srcId="{287A04B8-E87B-4A3B-A6C7-25E8A59F19C1}" destId="{B9274653-F6BD-4B77-B67B-0598D0B3D7FD}" srcOrd="1" destOrd="0" presId="urn:microsoft.com/office/officeart/2018/5/layout/IconLeafLabelList"/>
    <dgm:cxn modelId="{0112DACA-F43C-4B29-8D89-241771F0D35F}" type="presParOf" srcId="{287A04B8-E87B-4A3B-A6C7-25E8A59F19C1}" destId="{592294C6-0B71-40A8-BD85-AA862D27384F}" srcOrd="2" destOrd="0" presId="urn:microsoft.com/office/officeart/2018/5/layout/IconLeafLabelList"/>
    <dgm:cxn modelId="{43D5A8C7-668D-4A6C-9910-3455A84E2052}" type="presParOf" srcId="{287A04B8-E87B-4A3B-A6C7-25E8A59F19C1}" destId="{29FEBF89-087F-48F2-AE3F-909FD5C09B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4AF01-F8A8-4081-B02D-0C27706EB2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FBD4F8-853A-402C-A1E3-E30A29FA99D0}">
      <dgm:prSet custT="1"/>
      <dgm:spPr/>
      <dgm:t>
        <a:bodyPr/>
        <a:lstStyle/>
        <a:p>
          <a:r>
            <a:rPr lang="en-GB" sz="2000" b="1" dirty="0"/>
            <a:t>Tempo:</a:t>
          </a:r>
          <a:br>
            <a:rPr lang="en-GB" sz="2000" dirty="0"/>
          </a:br>
          <a:r>
            <a:rPr lang="en-GB" sz="2000" dirty="0"/>
            <a:t>Meer </a:t>
          </a:r>
          <a:r>
            <a:rPr lang="en-GB" sz="2000" dirty="0" err="1"/>
            <a:t>samen</a:t>
          </a:r>
          <a:r>
            <a:rPr lang="en-GB" sz="2000" dirty="0"/>
            <a:t> </a:t>
          </a:r>
          <a:r>
            <a:rPr lang="en-GB" sz="2000" dirty="0" err="1"/>
            <a:t>aan</a:t>
          </a:r>
          <a:r>
            <a:rPr lang="en-GB" sz="2000" dirty="0"/>
            <a:t> taken </a:t>
          </a:r>
          <a:r>
            <a:rPr lang="en-GB" sz="2000" dirty="0" err="1"/>
            <a:t>werken</a:t>
          </a:r>
          <a:r>
            <a:rPr lang="en-GB" sz="2000" dirty="0"/>
            <a:t>.</a:t>
          </a:r>
          <a:br>
            <a:rPr lang="en-GB" sz="2000" dirty="0"/>
          </a:br>
          <a:r>
            <a:rPr lang="en-GB" sz="2000" dirty="0" err="1"/>
            <a:t>Strakkere</a:t>
          </a:r>
          <a:r>
            <a:rPr lang="en-GB" sz="2000" dirty="0"/>
            <a:t> </a:t>
          </a:r>
          <a:r>
            <a:rPr lang="en-GB" sz="2000" dirty="0" err="1"/>
            <a:t>planningen</a:t>
          </a:r>
          <a:r>
            <a:rPr lang="en-GB" sz="2000" dirty="0"/>
            <a:t> </a:t>
          </a:r>
          <a:r>
            <a:rPr lang="en-GB" sz="2000" dirty="0" err="1"/>
            <a:t>opstellen</a:t>
          </a:r>
          <a:r>
            <a:rPr lang="en-GB" sz="2000" dirty="0"/>
            <a:t> met </a:t>
          </a:r>
          <a:r>
            <a:rPr lang="en-GB" sz="2000" dirty="0" err="1"/>
            <a:t>concretere</a:t>
          </a:r>
          <a:r>
            <a:rPr lang="en-GB" sz="2000" dirty="0"/>
            <a:t> </a:t>
          </a:r>
          <a:r>
            <a:rPr lang="en-GB" sz="2000" dirty="0" err="1"/>
            <a:t>doelen</a:t>
          </a:r>
          <a:r>
            <a:rPr lang="en-GB" sz="1600" dirty="0"/>
            <a:t>.</a:t>
          </a:r>
          <a:endParaRPr lang="en-US" sz="1600" dirty="0"/>
        </a:p>
      </dgm:t>
    </dgm:pt>
    <dgm:pt modelId="{0F1D01A1-66FB-40C6-8B1E-8A068988A94D}" type="parTrans" cxnId="{4C76A6EE-2951-4BB9-A966-01F87B77AC68}">
      <dgm:prSet/>
      <dgm:spPr/>
      <dgm:t>
        <a:bodyPr/>
        <a:lstStyle/>
        <a:p>
          <a:endParaRPr lang="en-US"/>
        </a:p>
      </dgm:t>
    </dgm:pt>
    <dgm:pt modelId="{B91E4A57-7AA9-4EA4-A89B-246677024DF6}" type="sibTrans" cxnId="{4C76A6EE-2951-4BB9-A966-01F87B77AC68}">
      <dgm:prSet/>
      <dgm:spPr/>
      <dgm:t>
        <a:bodyPr/>
        <a:lstStyle/>
        <a:p>
          <a:endParaRPr lang="en-US"/>
        </a:p>
      </dgm:t>
    </dgm:pt>
    <dgm:pt modelId="{D2D98DF9-C1BE-4FBD-8AEA-A17432577CF1}">
      <dgm:prSet/>
      <dgm:spPr/>
      <dgm:t>
        <a:bodyPr/>
        <a:lstStyle/>
        <a:p>
          <a:r>
            <a:rPr lang="en-GB" b="1" dirty="0" err="1"/>
            <a:t>Samenwerken</a:t>
          </a:r>
          <a:r>
            <a:rPr lang="en-GB" b="1" dirty="0"/>
            <a:t>:</a:t>
          </a:r>
          <a:br>
            <a:rPr lang="en-GB" dirty="0"/>
          </a:br>
          <a:r>
            <a:rPr lang="en-GB" dirty="0"/>
            <a:t>Meer online contact </a:t>
          </a:r>
          <a:r>
            <a:rPr lang="en-GB" dirty="0" err="1"/>
            <a:t>uren</a:t>
          </a:r>
          <a:r>
            <a:rPr lang="en-GB" dirty="0"/>
            <a:t> </a:t>
          </a:r>
          <a:r>
            <a:rPr lang="en-GB" dirty="0" err="1"/>
            <a:t>onderling</a:t>
          </a:r>
          <a:r>
            <a:rPr lang="en-GB" dirty="0"/>
            <a:t>. </a:t>
          </a:r>
          <a:endParaRPr lang="en-US" dirty="0"/>
        </a:p>
      </dgm:t>
    </dgm:pt>
    <dgm:pt modelId="{B749F609-5CFE-49A3-8045-039439685F95}" type="parTrans" cxnId="{4E637120-46A4-4220-A6D0-72B5AB305CEE}">
      <dgm:prSet/>
      <dgm:spPr/>
      <dgm:t>
        <a:bodyPr/>
        <a:lstStyle/>
        <a:p>
          <a:endParaRPr lang="en-US"/>
        </a:p>
      </dgm:t>
    </dgm:pt>
    <dgm:pt modelId="{A35977F9-D5F9-41A5-812D-AF4CE6794FD9}" type="sibTrans" cxnId="{4E637120-46A4-4220-A6D0-72B5AB305CEE}">
      <dgm:prSet/>
      <dgm:spPr/>
      <dgm:t>
        <a:bodyPr/>
        <a:lstStyle/>
        <a:p>
          <a:endParaRPr lang="en-US"/>
        </a:p>
      </dgm:t>
    </dgm:pt>
    <dgm:pt modelId="{93A0E27C-487D-4057-978B-5FF36D388D2F}">
      <dgm:prSet/>
      <dgm:spPr/>
      <dgm:t>
        <a:bodyPr/>
        <a:lstStyle/>
        <a:p>
          <a:r>
            <a:rPr lang="en-GB" b="1" dirty="0" err="1"/>
            <a:t>Voorbereidingen</a:t>
          </a:r>
          <a:r>
            <a:rPr lang="en-GB" b="1" dirty="0"/>
            <a:t> planning / meetings:</a:t>
          </a:r>
          <a:br>
            <a:rPr lang="en-GB" dirty="0"/>
          </a:br>
          <a:r>
            <a:rPr lang="en-GB" dirty="0"/>
            <a:t>Minder op </a:t>
          </a:r>
          <a:r>
            <a:rPr lang="en-GB" dirty="0" err="1"/>
            <a:t>werk</a:t>
          </a:r>
          <a:r>
            <a:rPr lang="en-GB" dirty="0"/>
            <a:t> </a:t>
          </a:r>
          <a:r>
            <a:rPr lang="en-GB" dirty="0" err="1"/>
            <a:t>focussen</a:t>
          </a:r>
          <a:r>
            <a:rPr lang="en-GB" dirty="0"/>
            <a:t>, </a:t>
          </a:r>
          <a:r>
            <a:rPr lang="en-GB" dirty="0" err="1"/>
            <a:t>meer</a:t>
          </a:r>
          <a:r>
            <a:rPr lang="en-GB" dirty="0"/>
            <a:t> op het </a:t>
          </a:r>
          <a:r>
            <a:rPr lang="en-GB" dirty="0" err="1"/>
            <a:t>plannen</a:t>
          </a:r>
          <a:r>
            <a:rPr lang="en-GB" dirty="0"/>
            <a:t> van het </a:t>
          </a:r>
          <a:r>
            <a:rPr lang="en-GB" dirty="0" err="1"/>
            <a:t>werk</a:t>
          </a:r>
          <a:r>
            <a:rPr lang="en-GB" dirty="0"/>
            <a:t>. </a:t>
          </a:r>
          <a:endParaRPr lang="en-US" dirty="0"/>
        </a:p>
      </dgm:t>
    </dgm:pt>
    <dgm:pt modelId="{349A2C47-1A67-4FA5-8EF2-2C2E8F29347D}" type="parTrans" cxnId="{DBBD00E5-CDCA-4E6A-9152-3AF3EBC24014}">
      <dgm:prSet/>
      <dgm:spPr/>
      <dgm:t>
        <a:bodyPr/>
        <a:lstStyle/>
        <a:p>
          <a:endParaRPr lang="en-US"/>
        </a:p>
      </dgm:t>
    </dgm:pt>
    <dgm:pt modelId="{800991DE-0B12-4CDE-AD7D-83A89580FA4A}" type="sibTrans" cxnId="{DBBD00E5-CDCA-4E6A-9152-3AF3EBC24014}">
      <dgm:prSet/>
      <dgm:spPr/>
      <dgm:t>
        <a:bodyPr/>
        <a:lstStyle/>
        <a:p>
          <a:endParaRPr lang="en-US"/>
        </a:p>
      </dgm:t>
    </dgm:pt>
    <dgm:pt modelId="{0E559359-DD41-49A5-A3CC-C40725988EF3}" type="pres">
      <dgm:prSet presAssocID="{87B4AF01-F8A8-4081-B02D-0C27706EB2B0}" presName="root" presStyleCnt="0">
        <dgm:presLayoutVars>
          <dgm:dir/>
          <dgm:resizeHandles val="exact"/>
        </dgm:presLayoutVars>
      </dgm:prSet>
      <dgm:spPr/>
    </dgm:pt>
    <dgm:pt modelId="{669F7C31-FD3B-46A4-B8CB-1DDB56B9E0C1}" type="pres">
      <dgm:prSet presAssocID="{B2FBD4F8-853A-402C-A1E3-E30A29FA99D0}" presName="compNode" presStyleCnt="0"/>
      <dgm:spPr/>
    </dgm:pt>
    <dgm:pt modelId="{3A1F9E3B-FDE0-468B-BA54-FB664DDC3BE9}" type="pres">
      <dgm:prSet presAssocID="{B2FBD4F8-853A-402C-A1E3-E30A29FA99D0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2716E78-943B-46BE-B7FE-573AB97F4FEA}" type="pres">
      <dgm:prSet presAssocID="{B2FBD4F8-853A-402C-A1E3-E30A29FA99D0}" presName="spaceRect" presStyleCnt="0"/>
      <dgm:spPr/>
    </dgm:pt>
    <dgm:pt modelId="{E26F854D-806B-465D-834B-B2B189047F2A}" type="pres">
      <dgm:prSet presAssocID="{B2FBD4F8-853A-402C-A1E3-E30A29FA99D0}" presName="textRect" presStyleLbl="revTx" presStyleIdx="0" presStyleCnt="3" custScaleX="145843">
        <dgm:presLayoutVars>
          <dgm:chMax val="1"/>
          <dgm:chPref val="1"/>
        </dgm:presLayoutVars>
      </dgm:prSet>
      <dgm:spPr/>
    </dgm:pt>
    <dgm:pt modelId="{301616F9-974F-4DB9-A267-30E4BB09561B}" type="pres">
      <dgm:prSet presAssocID="{B91E4A57-7AA9-4EA4-A89B-246677024DF6}" presName="sibTrans" presStyleCnt="0"/>
      <dgm:spPr/>
    </dgm:pt>
    <dgm:pt modelId="{6F27C85C-E169-443D-AF0E-22897EA01036}" type="pres">
      <dgm:prSet presAssocID="{D2D98DF9-C1BE-4FBD-8AEA-A17432577CF1}" presName="compNode" presStyleCnt="0"/>
      <dgm:spPr/>
    </dgm:pt>
    <dgm:pt modelId="{B0BB6B2D-7B0B-4D98-BE80-778547FD7F66}" type="pres">
      <dgm:prSet presAssocID="{D2D98DF9-C1BE-4FBD-8AEA-A17432577CF1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CCCF105-D38A-4A3A-A1DF-1308C456E292}" type="pres">
      <dgm:prSet presAssocID="{D2D98DF9-C1BE-4FBD-8AEA-A17432577CF1}" presName="spaceRect" presStyleCnt="0"/>
      <dgm:spPr/>
    </dgm:pt>
    <dgm:pt modelId="{AE71CEFD-E74A-4584-A9DF-DC6309B6A57A}" type="pres">
      <dgm:prSet presAssocID="{D2D98DF9-C1BE-4FBD-8AEA-A17432577CF1}" presName="textRect" presStyleLbl="revTx" presStyleIdx="1" presStyleCnt="3" custScaleX="120013">
        <dgm:presLayoutVars>
          <dgm:chMax val="1"/>
          <dgm:chPref val="1"/>
        </dgm:presLayoutVars>
      </dgm:prSet>
      <dgm:spPr/>
    </dgm:pt>
    <dgm:pt modelId="{AD9369AA-65AC-4F15-A648-45A458B834C6}" type="pres">
      <dgm:prSet presAssocID="{A35977F9-D5F9-41A5-812D-AF4CE6794FD9}" presName="sibTrans" presStyleCnt="0"/>
      <dgm:spPr/>
    </dgm:pt>
    <dgm:pt modelId="{5D880534-A7EC-4F14-9030-37A36FFB4559}" type="pres">
      <dgm:prSet presAssocID="{93A0E27C-487D-4057-978B-5FF36D388D2F}" presName="compNode" presStyleCnt="0"/>
      <dgm:spPr/>
    </dgm:pt>
    <dgm:pt modelId="{1216F3C8-A80C-4B16-AF10-580C1A3F7576}" type="pres">
      <dgm:prSet presAssocID="{93A0E27C-487D-4057-978B-5FF36D388D2F}" presName="iconRect" presStyleLbl="node1" presStyleIdx="2" presStyleCnt="3" custLinFactNeighborX="-4306" custLinFactNeighborY="-2907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3A788DB-F1C7-4B8E-B9DB-5E3B14FDFE4F}" type="pres">
      <dgm:prSet presAssocID="{93A0E27C-487D-4057-978B-5FF36D388D2F}" presName="spaceRect" presStyleCnt="0"/>
      <dgm:spPr/>
    </dgm:pt>
    <dgm:pt modelId="{6C293AAD-3A58-4E89-A3D6-92FC8D421DF2}" type="pres">
      <dgm:prSet presAssocID="{93A0E27C-487D-4057-978B-5FF36D388D2F}" presName="textRect" presStyleLbl="revTx" presStyleIdx="2" presStyleCnt="3" custScaleX="124392">
        <dgm:presLayoutVars>
          <dgm:chMax val="1"/>
          <dgm:chPref val="1"/>
        </dgm:presLayoutVars>
      </dgm:prSet>
      <dgm:spPr/>
    </dgm:pt>
  </dgm:ptLst>
  <dgm:cxnLst>
    <dgm:cxn modelId="{CA4D6404-F8F8-460F-85C2-3D42A5900D7C}" type="presOf" srcId="{B2FBD4F8-853A-402C-A1E3-E30A29FA99D0}" destId="{E26F854D-806B-465D-834B-B2B189047F2A}" srcOrd="0" destOrd="0" presId="urn:microsoft.com/office/officeart/2018/2/layout/IconLabelList"/>
    <dgm:cxn modelId="{4E637120-46A4-4220-A6D0-72B5AB305CEE}" srcId="{87B4AF01-F8A8-4081-B02D-0C27706EB2B0}" destId="{D2D98DF9-C1BE-4FBD-8AEA-A17432577CF1}" srcOrd="1" destOrd="0" parTransId="{B749F609-5CFE-49A3-8045-039439685F95}" sibTransId="{A35977F9-D5F9-41A5-812D-AF4CE6794FD9}"/>
    <dgm:cxn modelId="{13AD8084-268F-4795-9AF3-466322877090}" type="presOf" srcId="{93A0E27C-487D-4057-978B-5FF36D388D2F}" destId="{6C293AAD-3A58-4E89-A3D6-92FC8D421DF2}" srcOrd="0" destOrd="0" presId="urn:microsoft.com/office/officeart/2018/2/layout/IconLabelList"/>
    <dgm:cxn modelId="{DAA29B92-A6C4-4B53-A800-4AF7141B3758}" type="presOf" srcId="{D2D98DF9-C1BE-4FBD-8AEA-A17432577CF1}" destId="{AE71CEFD-E74A-4584-A9DF-DC6309B6A57A}" srcOrd="0" destOrd="0" presId="urn:microsoft.com/office/officeart/2018/2/layout/IconLabelList"/>
    <dgm:cxn modelId="{71556CA9-03CD-4073-9EA9-6A223BE8F152}" type="presOf" srcId="{87B4AF01-F8A8-4081-B02D-0C27706EB2B0}" destId="{0E559359-DD41-49A5-A3CC-C40725988EF3}" srcOrd="0" destOrd="0" presId="urn:microsoft.com/office/officeart/2018/2/layout/IconLabelList"/>
    <dgm:cxn modelId="{DBBD00E5-CDCA-4E6A-9152-3AF3EBC24014}" srcId="{87B4AF01-F8A8-4081-B02D-0C27706EB2B0}" destId="{93A0E27C-487D-4057-978B-5FF36D388D2F}" srcOrd="2" destOrd="0" parTransId="{349A2C47-1A67-4FA5-8EF2-2C2E8F29347D}" sibTransId="{800991DE-0B12-4CDE-AD7D-83A89580FA4A}"/>
    <dgm:cxn modelId="{4C76A6EE-2951-4BB9-A966-01F87B77AC68}" srcId="{87B4AF01-F8A8-4081-B02D-0C27706EB2B0}" destId="{B2FBD4F8-853A-402C-A1E3-E30A29FA99D0}" srcOrd="0" destOrd="0" parTransId="{0F1D01A1-66FB-40C6-8B1E-8A068988A94D}" sibTransId="{B91E4A57-7AA9-4EA4-A89B-246677024DF6}"/>
    <dgm:cxn modelId="{AE48DCDA-89AE-477F-A42C-A5D289963116}" type="presParOf" srcId="{0E559359-DD41-49A5-A3CC-C40725988EF3}" destId="{669F7C31-FD3B-46A4-B8CB-1DDB56B9E0C1}" srcOrd="0" destOrd="0" presId="urn:microsoft.com/office/officeart/2018/2/layout/IconLabelList"/>
    <dgm:cxn modelId="{6BAA85DA-5820-4B98-9821-F189AB63D4CD}" type="presParOf" srcId="{669F7C31-FD3B-46A4-B8CB-1DDB56B9E0C1}" destId="{3A1F9E3B-FDE0-468B-BA54-FB664DDC3BE9}" srcOrd="0" destOrd="0" presId="urn:microsoft.com/office/officeart/2018/2/layout/IconLabelList"/>
    <dgm:cxn modelId="{5FB53105-29AD-47E0-9DF5-270D416AD401}" type="presParOf" srcId="{669F7C31-FD3B-46A4-B8CB-1DDB56B9E0C1}" destId="{82716E78-943B-46BE-B7FE-573AB97F4FEA}" srcOrd="1" destOrd="0" presId="urn:microsoft.com/office/officeart/2018/2/layout/IconLabelList"/>
    <dgm:cxn modelId="{A50DE242-D971-4788-ADFD-003394A3269C}" type="presParOf" srcId="{669F7C31-FD3B-46A4-B8CB-1DDB56B9E0C1}" destId="{E26F854D-806B-465D-834B-B2B189047F2A}" srcOrd="2" destOrd="0" presId="urn:microsoft.com/office/officeart/2018/2/layout/IconLabelList"/>
    <dgm:cxn modelId="{A38E0F1A-B5E7-4554-B135-22CBC71962CE}" type="presParOf" srcId="{0E559359-DD41-49A5-A3CC-C40725988EF3}" destId="{301616F9-974F-4DB9-A267-30E4BB09561B}" srcOrd="1" destOrd="0" presId="urn:microsoft.com/office/officeart/2018/2/layout/IconLabelList"/>
    <dgm:cxn modelId="{01271BE3-26F3-4AC1-A53A-3BD41F68334E}" type="presParOf" srcId="{0E559359-DD41-49A5-A3CC-C40725988EF3}" destId="{6F27C85C-E169-443D-AF0E-22897EA01036}" srcOrd="2" destOrd="0" presId="urn:microsoft.com/office/officeart/2018/2/layout/IconLabelList"/>
    <dgm:cxn modelId="{B8977BE7-C2DE-4FD5-A92D-6F9D81970386}" type="presParOf" srcId="{6F27C85C-E169-443D-AF0E-22897EA01036}" destId="{B0BB6B2D-7B0B-4D98-BE80-778547FD7F66}" srcOrd="0" destOrd="0" presId="urn:microsoft.com/office/officeart/2018/2/layout/IconLabelList"/>
    <dgm:cxn modelId="{78650D4F-0292-41AA-B230-A4B06433DB82}" type="presParOf" srcId="{6F27C85C-E169-443D-AF0E-22897EA01036}" destId="{7CCCF105-D38A-4A3A-A1DF-1308C456E292}" srcOrd="1" destOrd="0" presId="urn:microsoft.com/office/officeart/2018/2/layout/IconLabelList"/>
    <dgm:cxn modelId="{B06EBC67-B8B4-4098-9661-8F541BA9DB33}" type="presParOf" srcId="{6F27C85C-E169-443D-AF0E-22897EA01036}" destId="{AE71CEFD-E74A-4584-A9DF-DC6309B6A57A}" srcOrd="2" destOrd="0" presId="urn:microsoft.com/office/officeart/2018/2/layout/IconLabelList"/>
    <dgm:cxn modelId="{C285F6E4-D6C5-4883-AB2D-94CCAAC26A4B}" type="presParOf" srcId="{0E559359-DD41-49A5-A3CC-C40725988EF3}" destId="{AD9369AA-65AC-4F15-A648-45A458B834C6}" srcOrd="3" destOrd="0" presId="urn:microsoft.com/office/officeart/2018/2/layout/IconLabelList"/>
    <dgm:cxn modelId="{FA109E7B-5BB6-4DDE-AA00-6298533B6E4C}" type="presParOf" srcId="{0E559359-DD41-49A5-A3CC-C40725988EF3}" destId="{5D880534-A7EC-4F14-9030-37A36FFB4559}" srcOrd="4" destOrd="0" presId="urn:microsoft.com/office/officeart/2018/2/layout/IconLabelList"/>
    <dgm:cxn modelId="{BD252543-CCCB-4907-AA94-B8D5C4AD71D8}" type="presParOf" srcId="{5D880534-A7EC-4F14-9030-37A36FFB4559}" destId="{1216F3C8-A80C-4B16-AF10-580C1A3F7576}" srcOrd="0" destOrd="0" presId="urn:microsoft.com/office/officeart/2018/2/layout/IconLabelList"/>
    <dgm:cxn modelId="{05C7C0B6-237A-4F91-A325-74B18F28096B}" type="presParOf" srcId="{5D880534-A7EC-4F14-9030-37A36FFB4559}" destId="{53A788DB-F1C7-4B8E-B9DB-5E3B14FDFE4F}" srcOrd="1" destOrd="0" presId="urn:microsoft.com/office/officeart/2018/2/layout/IconLabelList"/>
    <dgm:cxn modelId="{2AF2BAF7-D01E-4305-BE9A-4D4D5A6165D3}" type="presParOf" srcId="{5D880534-A7EC-4F14-9030-37A36FFB4559}" destId="{6C293AAD-3A58-4E89-A3D6-92FC8D421D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5B67D-306B-4327-9CC2-DFE372CA2389}">
      <dsp:nvSpPr>
        <dsp:cNvPr id="0" name=""/>
        <dsp:cNvSpPr/>
      </dsp:nvSpPr>
      <dsp:spPr>
        <a:xfrm>
          <a:off x="22" y="488483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 err="1"/>
            <a:t>Ontwerpen</a:t>
          </a:r>
          <a:r>
            <a:rPr lang="en-GB" sz="4900" kern="1200" dirty="0"/>
            <a:t>. </a:t>
          </a:r>
          <a:br>
            <a:rPr lang="en-GB" sz="4900" kern="1200" dirty="0"/>
          </a:br>
          <a:r>
            <a:rPr lang="en-GB" sz="4900" kern="1200" dirty="0" err="1"/>
            <a:t>Veel</a:t>
          </a:r>
          <a:r>
            <a:rPr lang="en-GB" sz="4900" kern="1200" dirty="0"/>
            <a:t> </a:t>
          </a:r>
          <a:r>
            <a:rPr lang="en-GB" sz="4900" kern="1200" dirty="0" err="1"/>
            <a:t>inzicht</a:t>
          </a:r>
          <a:r>
            <a:rPr lang="en-GB" sz="4900" kern="1200" dirty="0"/>
            <a:t> </a:t>
          </a:r>
          <a:r>
            <a:rPr lang="en-GB" sz="4900" kern="1200" dirty="0" err="1"/>
            <a:t>verkregen</a:t>
          </a:r>
          <a:r>
            <a:rPr lang="en-GB" sz="4900" kern="1200" dirty="0"/>
            <a:t>.</a:t>
          </a:r>
          <a:endParaRPr lang="en-US" sz="4900" kern="1200" dirty="0"/>
        </a:p>
      </dsp:txBody>
      <dsp:txXfrm>
        <a:off x="68448" y="556909"/>
        <a:ext cx="4535606" cy="2199377"/>
      </dsp:txXfrm>
    </dsp:sp>
    <dsp:sp modelId="{14F01CDF-CF8C-43E3-8DE8-9F9E3BF129BA}">
      <dsp:nvSpPr>
        <dsp:cNvPr id="0" name=""/>
        <dsp:cNvSpPr/>
      </dsp:nvSpPr>
      <dsp:spPr>
        <a:xfrm>
          <a:off x="5841857" y="560672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 err="1"/>
            <a:t>Communicatie</a:t>
          </a:r>
          <a:r>
            <a:rPr lang="en-GB" sz="4900" kern="1200" dirty="0"/>
            <a:t> </a:t>
          </a:r>
          <a:r>
            <a:rPr lang="en-GB" sz="4900" kern="1200" dirty="0" err="1"/>
            <a:t>onderling</a:t>
          </a:r>
          <a:r>
            <a:rPr lang="en-GB" sz="4900" kern="1200" dirty="0"/>
            <a:t>.</a:t>
          </a:r>
          <a:endParaRPr lang="en-US" sz="4900" kern="1200" dirty="0"/>
        </a:p>
      </dsp:txBody>
      <dsp:txXfrm>
        <a:off x="5910283" y="629098"/>
        <a:ext cx="4535606" cy="2199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898D9-CD37-4E37-ABE0-C83FC92F47B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41F64-34C1-43F6-BDB7-D8845F110FD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E5C1A-E970-42D3-92B1-D5EDED17454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Tempo</a:t>
          </a:r>
          <a:endParaRPr lang="en-US" sz="1700" kern="1200" dirty="0"/>
        </a:p>
      </dsp:txBody>
      <dsp:txXfrm>
        <a:off x="75768" y="3053169"/>
        <a:ext cx="3093750" cy="720000"/>
      </dsp:txXfrm>
    </dsp:sp>
    <dsp:sp modelId="{BC0BEB51-7593-40FC-82B5-3D738E34E328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919F2-52EA-4A05-901B-48E8347B751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883C-771F-4890-8D2D-134C7C2F1C3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 err="1"/>
            <a:t>Samenwerken</a:t>
          </a:r>
          <a:endParaRPr lang="en-US" sz="1700" kern="1200" dirty="0"/>
        </a:p>
      </dsp:txBody>
      <dsp:txXfrm>
        <a:off x="3710925" y="3053169"/>
        <a:ext cx="3093750" cy="720000"/>
      </dsp:txXfrm>
    </dsp:sp>
    <dsp:sp modelId="{679565BF-C806-4407-B224-333F199F2D8E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74653-F6BD-4B77-B67B-0598D0B3D7F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BF89-087F-48F2-AE3F-909FD5C09B37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 err="1"/>
            <a:t>Voorbereiding</a:t>
          </a:r>
          <a:r>
            <a:rPr lang="en-GB" sz="1700" kern="1200" dirty="0"/>
            <a:t> op PO meetings / Sprint </a:t>
          </a:r>
          <a:r>
            <a:rPr lang="en-GB" sz="1700" kern="1200" dirty="0" err="1"/>
            <a:t>planningen</a:t>
          </a:r>
          <a:r>
            <a:rPr lang="en-GB" sz="1700" kern="1200" dirty="0"/>
            <a:t>.</a:t>
          </a:r>
          <a:endParaRPr lang="en-US" sz="1700" kern="1200" dirty="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F9E3B-FDE0-468B-BA54-FB664DDC3BE9}">
      <dsp:nvSpPr>
        <dsp:cNvPr id="0" name=""/>
        <dsp:cNvSpPr/>
      </dsp:nvSpPr>
      <dsp:spPr>
        <a:xfrm>
          <a:off x="1454597" y="894771"/>
          <a:ext cx="1055126" cy="10551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F854D-806B-465D-834B-B2B189047F2A}">
      <dsp:nvSpPr>
        <dsp:cNvPr id="0" name=""/>
        <dsp:cNvSpPr/>
      </dsp:nvSpPr>
      <dsp:spPr>
        <a:xfrm>
          <a:off x="272351" y="2334379"/>
          <a:ext cx="3419617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Tempo:</a:t>
          </a:r>
          <a:br>
            <a:rPr lang="en-GB" sz="2000" kern="1200" dirty="0"/>
          </a:br>
          <a:r>
            <a:rPr lang="en-GB" sz="2000" kern="1200" dirty="0"/>
            <a:t>Meer </a:t>
          </a:r>
          <a:r>
            <a:rPr lang="en-GB" sz="2000" kern="1200" dirty="0" err="1"/>
            <a:t>samen</a:t>
          </a:r>
          <a:r>
            <a:rPr lang="en-GB" sz="2000" kern="1200" dirty="0"/>
            <a:t> </a:t>
          </a:r>
          <a:r>
            <a:rPr lang="en-GB" sz="2000" kern="1200" dirty="0" err="1"/>
            <a:t>aan</a:t>
          </a:r>
          <a:r>
            <a:rPr lang="en-GB" sz="2000" kern="1200" dirty="0"/>
            <a:t> taken </a:t>
          </a:r>
          <a:r>
            <a:rPr lang="en-GB" sz="2000" kern="1200" dirty="0" err="1"/>
            <a:t>werken</a:t>
          </a:r>
          <a:r>
            <a:rPr lang="en-GB" sz="2000" kern="1200" dirty="0"/>
            <a:t>.</a:t>
          </a:r>
          <a:br>
            <a:rPr lang="en-GB" sz="2000" kern="1200" dirty="0"/>
          </a:br>
          <a:r>
            <a:rPr lang="en-GB" sz="2000" kern="1200" dirty="0" err="1"/>
            <a:t>Strakkere</a:t>
          </a:r>
          <a:r>
            <a:rPr lang="en-GB" sz="2000" kern="1200" dirty="0"/>
            <a:t> </a:t>
          </a:r>
          <a:r>
            <a:rPr lang="en-GB" sz="2000" kern="1200" dirty="0" err="1"/>
            <a:t>planningen</a:t>
          </a:r>
          <a:r>
            <a:rPr lang="en-GB" sz="2000" kern="1200" dirty="0"/>
            <a:t> </a:t>
          </a:r>
          <a:r>
            <a:rPr lang="en-GB" sz="2000" kern="1200" dirty="0" err="1"/>
            <a:t>opstellen</a:t>
          </a:r>
          <a:r>
            <a:rPr lang="en-GB" sz="2000" kern="1200" dirty="0"/>
            <a:t> met </a:t>
          </a:r>
          <a:r>
            <a:rPr lang="en-GB" sz="2000" kern="1200" dirty="0" err="1"/>
            <a:t>concretere</a:t>
          </a:r>
          <a:r>
            <a:rPr lang="en-GB" sz="2000" kern="1200" dirty="0"/>
            <a:t> </a:t>
          </a:r>
          <a:r>
            <a:rPr lang="en-GB" sz="2000" kern="1200" dirty="0" err="1"/>
            <a:t>doelen</a:t>
          </a:r>
          <a:r>
            <a:rPr lang="en-GB" sz="1600" kern="1200" dirty="0"/>
            <a:t>.</a:t>
          </a:r>
          <a:endParaRPr lang="en-US" sz="1600" kern="1200" dirty="0"/>
        </a:p>
      </dsp:txBody>
      <dsp:txXfrm>
        <a:off x="272351" y="2334379"/>
        <a:ext cx="3419617" cy="1122187"/>
      </dsp:txXfrm>
    </dsp:sp>
    <dsp:sp modelId="{B0BB6B2D-7B0B-4D98-BE80-778547FD7F66}">
      <dsp:nvSpPr>
        <dsp:cNvPr id="0" name=""/>
        <dsp:cNvSpPr/>
      </dsp:nvSpPr>
      <dsp:spPr>
        <a:xfrm>
          <a:off x="4981720" y="894771"/>
          <a:ext cx="1055126" cy="10551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CEFD-E74A-4584-A9DF-DC6309B6A57A}">
      <dsp:nvSpPr>
        <dsp:cNvPr id="0" name=""/>
        <dsp:cNvSpPr/>
      </dsp:nvSpPr>
      <dsp:spPr>
        <a:xfrm>
          <a:off x="4102296" y="2334379"/>
          <a:ext cx="2813974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err="1"/>
            <a:t>Samenwerken</a:t>
          </a:r>
          <a:r>
            <a:rPr lang="en-GB" sz="1600" b="1" kern="1200" dirty="0"/>
            <a:t>:</a:t>
          </a:r>
          <a:br>
            <a:rPr lang="en-GB" sz="1600" kern="1200" dirty="0"/>
          </a:br>
          <a:r>
            <a:rPr lang="en-GB" sz="1600" kern="1200" dirty="0"/>
            <a:t>Meer online contact </a:t>
          </a:r>
          <a:r>
            <a:rPr lang="en-GB" sz="1600" kern="1200" dirty="0" err="1"/>
            <a:t>uren</a:t>
          </a:r>
          <a:r>
            <a:rPr lang="en-GB" sz="1600" kern="1200" dirty="0"/>
            <a:t> </a:t>
          </a:r>
          <a:r>
            <a:rPr lang="en-GB" sz="1600" kern="1200" dirty="0" err="1"/>
            <a:t>onderling</a:t>
          </a:r>
          <a:r>
            <a:rPr lang="en-GB" sz="1600" kern="1200" dirty="0"/>
            <a:t>. </a:t>
          </a:r>
          <a:endParaRPr lang="en-US" sz="1600" kern="1200" dirty="0"/>
        </a:p>
      </dsp:txBody>
      <dsp:txXfrm>
        <a:off x="4102296" y="2334379"/>
        <a:ext cx="2813974" cy="1122187"/>
      </dsp:txXfrm>
    </dsp:sp>
    <dsp:sp modelId="{1216F3C8-A80C-4B16-AF10-580C1A3F7576}">
      <dsp:nvSpPr>
        <dsp:cNvPr id="0" name=""/>
        <dsp:cNvSpPr/>
      </dsp:nvSpPr>
      <dsp:spPr>
        <a:xfrm>
          <a:off x="8211926" y="864098"/>
          <a:ext cx="1055126" cy="10551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93AAD-3A58-4E89-A3D6-92FC8D421DF2}">
      <dsp:nvSpPr>
        <dsp:cNvPr id="0" name=""/>
        <dsp:cNvSpPr/>
      </dsp:nvSpPr>
      <dsp:spPr>
        <a:xfrm>
          <a:off x="7326597" y="2334379"/>
          <a:ext cx="29166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err="1"/>
            <a:t>Voorbereidingen</a:t>
          </a:r>
          <a:r>
            <a:rPr lang="en-GB" sz="1600" b="1" kern="1200" dirty="0"/>
            <a:t> planning / meetings:</a:t>
          </a:r>
          <a:br>
            <a:rPr lang="en-GB" sz="1600" kern="1200" dirty="0"/>
          </a:br>
          <a:r>
            <a:rPr lang="en-GB" sz="1600" kern="1200" dirty="0"/>
            <a:t>Minder op </a:t>
          </a:r>
          <a:r>
            <a:rPr lang="en-GB" sz="1600" kern="1200" dirty="0" err="1"/>
            <a:t>werk</a:t>
          </a:r>
          <a:r>
            <a:rPr lang="en-GB" sz="1600" kern="1200" dirty="0"/>
            <a:t> </a:t>
          </a:r>
          <a:r>
            <a:rPr lang="en-GB" sz="1600" kern="1200" dirty="0" err="1"/>
            <a:t>focussen</a:t>
          </a:r>
          <a:r>
            <a:rPr lang="en-GB" sz="1600" kern="1200" dirty="0"/>
            <a:t>, </a:t>
          </a:r>
          <a:r>
            <a:rPr lang="en-GB" sz="1600" kern="1200" dirty="0" err="1"/>
            <a:t>meer</a:t>
          </a:r>
          <a:r>
            <a:rPr lang="en-GB" sz="1600" kern="1200" dirty="0"/>
            <a:t> op het </a:t>
          </a:r>
          <a:r>
            <a:rPr lang="en-GB" sz="1600" kern="1200" dirty="0" err="1"/>
            <a:t>plannen</a:t>
          </a:r>
          <a:r>
            <a:rPr lang="en-GB" sz="1600" kern="1200" dirty="0"/>
            <a:t> van het </a:t>
          </a:r>
          <a:r>
            <a:rPr lang="en-GB" sz="1600" kern="1200" dirty="0" err="1"/>
            <a:t>werk</a:t>
          </a:r>
          <a:r>
            <a:rPr lang="en-GB" sz="1600" kern="1200" dirty="0"/>
            <a:t>. </a:t>
          </a:r>
          <a:endParaRPr lang="en-US" sz="1600" kern="1200" dirty="0"/>
        </a:p>
      </dsp:txBody>
      <dsp:txXfrm>
        <a:off x="7326597" y="2334379"/>
        <a:ext cx="2916650" cy="112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494AC-56C8-463C-B700-5AE9B11F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F6F51C2-8559-4B96-8738-856C564F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E24DE9-50FD-42BC-B31F-D3E8644C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A30194-C61D-4589-902D-DD189745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28ABBD-382E-44DD-8701-2CE6CCCC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760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63CE2-6A4F-4D59-9099-873B63E7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0B9AFF-207B-484D-8CDB-8EAED91C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38BA61-AC18-4888-9CA8-D830550B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FFF53-CBA1-4630-86F8-3469AC65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B78728-F365-4E52-A50B-77D11573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D455CB3-BDE9-49E7-BE2C-9CA6E907D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82EC64-3DF2-468C-A14B-7E34F311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A618A7-7D0A-4632-91F4-07D772BE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9AEA4D-145C-482D-A215-EBB4AF05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59EE57-51F2-4F49-8B56-8D60AA2D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82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6959B-A0C3-40D8-8476-2814225F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5304C4-1B0A-4B8B-BA9A-EBC3E5CC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21044-A530-4DA4-9027-045923B1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DE050-A03C-4A3E-83A9-DE0A9A78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CE37F8-010E-4D76-8E51-BE3F6890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37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480FB-1EE1-42F7-94F1-EC38CD16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0DDDE7-A6D1-40EE-93A5-52400138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DFED90-5D00-4102-926C-550533C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E39565-26AD-4284-B357-64F8AB1F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94A685-57A6-4AA9-92A4-CF26EFB3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96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984B5-05A5-4961-B9C1-48AD8E4C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A071CA-AFDB-4F07-AD84-35C72445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AFE98B-B6FD-45CE-9633-66F8444A6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41B01D-BD4A-46F5-B40B-B40EEEF2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18D75C-D698-4806-9E11-658DE073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A6CDF2-5BB2-4F9C-B6B9-8C2430F1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97F83-3DBD-403A-BA4B-E34AE258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E68673-38B5-412A-89EC-CCCABCE1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C69DF88-CA20-4974-9CEC-DA0AFFB3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A198E2-39BA-4AF7-9DEC-14E0E7446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858987-C360-44B1-9BDC-D01872CE9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41E3760-3248-4356-9132-013E6F4A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4B2C42-A9D0-4B92-A973-42D895A8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1A0558C-8327-4212-8E47-1AC53785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062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F316E-FFF8-48D0-83E4-A6B39CC4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1DED7E3-B913-4610-8C76-25B0915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804EF7-999A-412E-B22F-2E037E4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28C6DB9-4411-4A14-B4EA-C8C1B3EF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6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9648821-6F27-4ADE-B6BA-10C7350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B2C34AC-61C8-4257-B92F-FC7A46B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E16278-0559-4B6F-A1DF-90D5674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89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2CD2-31FD-4995-BB55-074A9486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0F6531-5477-4229-B23C-489D789C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225FB0-A3B8-4567-87A3-22A63AA9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83332E-0555-46B4-92F7-DDC29C65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4DCA90-CE21-4285-9A10-7EAB798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E4F667-91FE-4B88-B481-071D594F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018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D79BD-37AA-4371-A89B-76AFC66E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259DF9-54FF-41D5-9825-E16796A2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EB8DCE-771B-4F88-8E5E-A98B95781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6BB563-DB99-4B5C-B731-C9D3C667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C05B00-4AF8-4A5D-827B-FE4E9860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87347E-D98C-4725-BC34-2D21089C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251540-4D51-4135-AEAE-5B019C67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D13CC2-5165-4830-90F6-CAAE4E03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1E6111-9080-4E05-BB8C-FFD0D2134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BC8-71EB-4EA6-BBD0-CB7BA4EDD3C8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5E7C54-79E0-4712-B483-BD88AC624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B7DE8D-2515-4465-8986-2BD11EF8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1F21-7892-4CA4-B3BE-1ADCB9E63F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44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9EFECE-2E07-4A7D-92FD-2C17D0E4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GB" sz="8800" dirty="0"/>
              <a:t>Retrospect</a:t>
            </a:r>
            <a:endParaRPr lang="LID4096" sz="8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E14FF2-F0F8-4D08-BF5D-9DD52E8FE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Groep</a:t>
            </a:r>
            <a:r>
              <a:rPr lang="en-GB" dirty="0"/>
              <a:t> 6</a:t>
            </a:r>
            <a:br>
              <a:rPr lang="en-GB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91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DDA45-A003-4F87-832D-4ED90214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Wat ging goed:</a:t>
            </a:r>
            <a:endParaRPr lang="LID4096" sz="3200">
              <a:solidFill>
                <a:schemeClr val="bg1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421EA61-131A-4A04-B2A1-D01FD212D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580950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6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08753-C790-437E-9B6E-4AE58363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Wat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?</a:t>
            </a:r>
            <a:endParaRPr lang="LID4096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50444C0-08D4-4A0A-A861-62BF23658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89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55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86558-AB8B-4812-B172-5D440F75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Verbeterplan</a:t>
            </a:r>
            <a:endParaRPr lang="LID4096"/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8E125A4D-326B-4780-9A64-520CA3F2E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904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264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79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Retrospect</vt:lpstr>
      <vt:lpstr>Wat ging goed:</vt:lpstr>
      <vt:lpstr>Wat kan er beter?</vt:lpstr>
      <vt:lpstr>Verbeterplan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</dc:title>
  <dc:creator>dyno 900</dc:creator>
  <cp:lastModifiedBy>dyno 900</cp:lastModifiedBy>
  <cp:revision>3</cp:revision>
  <dcterms:created xsi:type="dcterms:W3CDTF">2020-03-30T12:03:34Z</dcterms:created>
  <dcterms:modified xsi:type="dcterms:W3CDTF">2020-03-30T18:31:22Z</dcterms:modified>
</cp:coreProperties>
</file>