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D622-D0E5-463E-AE25-8615C72E44EB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DF9A-5395-4179-BC39-7DEF1452D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4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D622-D0E5-463E-AE25-8615C72E44EB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DF9A-5395-4179-BC39-7DEF1452D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76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D622-D0E5-463E-AE25-8615C72E44EB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DF9A-5395-4179-BC39-7DEF1452D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0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D622-D0E5-463E-AE25-8615C72E44EB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DF9A-5395-4179-BC39-7DEF1452D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57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D622-D0E5-463E-AE25-8615C72E44EB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DF9A-5395-4179-BC39-7DEF1452D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40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D622-D0E5-463E-AE25-8615C72E44EB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DF9A-5395-4179-BC39-7DEF1452D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2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D622-D0E5-463E-AE25-8615C72E44EB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DF9A-5395-4179-BC39-7DEF1452D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50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D622-D0E5-463E-AE25-8615C72E44EB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DF9A-5395-4179-BC39-7DEF1452D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2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D622-D0E5-463E-AE25-8615C72E44EB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DF9A-5395-4179-BC39-7DEF1452D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64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D622-D0E5-463E-AE25-8615C72E44EB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DF9A-5395-4179-BC39-7DEF1452D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19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D622-D0E5-463E-AE25-8615C72E44EB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DF9A-5395-4179-BC39-7DEF1452D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99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2D622-D0E5-463E-AE25-8615C72E44EB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6DF9A-5395-4179-BC39-7DEF1452D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9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研究进展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20161215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30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总体架构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48554" y="2479431"/>
            <a:ext cx="1547446" cy="422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SAAS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48554" y="3344252"/>
            <a:ext cx="1547446" cy="422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Broker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39462" y="2499580"/>
            <a:ext cx="1547446" cy="422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39353" y="2092569"/>
            <a:ext cx="1899138" cy="161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65780" y="2901461"/>
            <a:ext cx="104628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349869" y="4209073"/>
            <a:ext cx="2919045" cy="161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Device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77508" y="5017965"/>
            <a:ext cx="1257299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RealSense</a:t>
            </a:r>
            <a:endParaRPr lang="zh-CN" altLang="en-US" dirty="0"/>
          </a:p>
        </p:txBody>
      </p:sp>
      <p:sp>
        <p:nvSpPr>
          <p:cNvPr id="11" name="上下箭头 10"/>
          <p:cNvSpPr/>
          <p:nvPr/>
        </p:nvSpPr>
        <p:spPr>
          <a:xfrm>
            <a:off x="5152292" y="3766283"/>
            <a:ext cx="254977" cy="44279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下箭头 11"/>
          <p:cNvSpPr/>
          <p:nvPr/>
        </p:nvSpPr>
        <p:spPr>
          <a:xfrm>
            <a:off x="5152291" y="2891083"/>
            <a:ext cx="254977" cy="44279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右箭头 12"/>
          <p:cNvSpPr/>
          <p:nvPr/>
        </p:nvSpPr>
        <p:spPr>
          <a:xfrm>
            <a:off x="3772633" y="2664499"/>
            <a:ext cx="690926" cy="1738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右箭头 13"/>
          <p:cNvSpPr/>
          <p:nvPr/>
        </p:nvSpPr>
        <p:spPr>
          <a:xfrm>
            <a:off x="6266720" y="2623680"/>
            <a:ext cx="690926" cy="1738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982991" y="20286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33059" y="3710354"/>
            <a:ext cx="830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Face</a:t>
            </a:r>
          </a:p>
          <a:p>
            <a:r>
              <a:rPr lang="en-US" altLang="zh-CN" sz="1100" dirty="0" smtClean="0"/>
              <a:t>Hand</a:t>
            </a:r>
          </a:p>
          <a:p>
            <a:r>
              <a:rPr lang="en-US" altLang="zh-CN" sz="1100" dirty="0" smtClean="0"/>
              <a:t>Interaction</a:t>
            </a:r>
          </a:p>
          <a:p>
            <a:r>
              <a:rPr lang="en-US" altLang="zh-CN" sz="1100" dirty="0" smtClean="0"/>
              <a:t>Motion</a:t>
            </a:r>
            <a:endParaRPr lang="zh-CN" altLang="en-US" sz="11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194704" y="3790189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Light-weight</a:t>
            </a:r>
            <a:r>
              <a:rPr lang="en-US" altLang="zh-CN" dirty="0" smtClean="0"/>
              <a:t> data</a:t>
            </a:r>
          </a:p>
        </p:txBody>
      </p:sp>
      <p:sp>
        <p:nvSpPr>
          <p:cNvPr id="18" name="矩形 17"/>
          <p:cNvSpPr/>
          <p:nvPr/>
        </p:nvSpPr>
        <p:spPr>
          <a:xfrm>
            <a:off x="7315199" y="5053133"/>
            <a:ext cx="1547446" cy="422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Video DB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endCxn id="18" idx="1"/>
          </p:cNvCxnSpPr>
          <p:nvPr/>
        </p:nvCxnSpPr>
        <p:spPr>
          <a:xfrm>
            <a:off x="5811715" y="5264148"/>
            <a:ext cx="15034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0"/>
            <a:endCxn id="8" idx="2"/>
          </p:cNvCxnSpPr>
          <p:nvPr/>
        </p:nvCxnSpPr>
        <p:spPr>
          <a:xfrm flipV="1">
            <a:off x="8088922" y="3393830"/>
            <a:ext cx="0" cy="165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34807" y="5433353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</a:t>
            </a:r>
            <a:r>
              <a:rPr lang="zh-CN" altLang="en-US" dirty="0" smtClean="0"/>
              <a:t>流量数据</a:t>
            </a:r>
            <a:endParaRPr lang="en-US" altLang="zh-CN" dirty="0" smtClean="0"/>
          </a:p>
          <a:p>
            <a:r>
              <a:rPr lang="en-US" altLang="zh-CN" dirty="0" smtClean="0"/>
              <a:t>Video frames</a:t>
            </a:r>
          </a:p>
        </p:txBody>
      </p:sp>
      <p:sp>
        <p:nvSpPr>
          <p:cNvPr id="26" name="矩形 25"/>
          <p:cNvSpPr/>
          <p:nvPr/>
        </p:nvSpPr>
        <p:spPr>
          <a:xfrm>
            <a:off x="3402624" y="5017965"/>
            <a:ext cx="973969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手环</a:t>
            </a:r>
          </a:p>
        </p:txBody>
      </p:sp>
    </p:spTree>
    <p:extLst>
      <p:ext uri="{BB962C8B-B14F-4D97-AF65-F5344CB8AC3E}">
        <p14:creationId xmlns:p14="http://schemas.microsoft.com/office/powerpoint/2010/main" val="374384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数据情况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95481" y="937234"/>
            <a:ext cx="4033472" cy="537796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016261" y="494935"/>
            <a:ext cx="38779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面部、手数据不能保证随时被检测：</a:t>
            </a:r>
            <a:endParaRPr lang="en-US" altLang="zh-CN" dirty="0" smtClean="0"/>
          </a:p>
          <a:p>
            <a:r>
              <a:rPr lang="zh-CN" altLang="en-US" dirty="0" smtClean="0"/>
              <a:t>原因：人离开、光照不好、误检测</a:t>
            </a:r>
            <a:endParaRPr lang="en-US" altLang="zh-CN" dirty="0" smtClean="0"/>
          </a:p>
          <a:p>
            <a:r>
              <a:rPr lang="zh-CN" altLang="en-US" dirty="0" smtClean="0"/>
              <a:t>弥补：手环（索尼</a:t>
            </a:r>
            <a:r>
              <a:rPr lang="en-US" altLang="zh-CN" dirty="0" smtClean="0"/>
              <a:t>SWR50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交互信息只在固定的时刻出现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大幅运动信息出现频率很少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51718" y="3082805"/>
            <a:ext cx="4854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提出假设：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人在专注学习中的状态趋于稳定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稳定的状态 </a:t>
            </a:r>
            <a:r>
              <a:rPr lang="en-US" altLang="zh-CN" dirty="0" smtClean="0"/>
              <a:t>= </a:t>
            </a:r>
            <a:r>
              <a:rPr lang="zh-CN" altLang="en-US" dirty="0" smtClean="0"/>
              <a:t>相对静止或小周期小幅度移动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7016261" y="365125"/>
            <a:ext cx="3807070" cy="2290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51718" y="2952995"/>
            <a:ext cx="4854214" cy="1284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051718" y="4664628"/>
            <a:ext cx="4854214" cy="1284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438293" y="49377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常态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155659" y="49377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非常态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278496" y="55142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跳跃</a:t>
            </a:r>
            <a:r>
              <a:rPr lang="zh-CN" altLang="en-US" dirty="0" smtClean="0"/>
              <a:t>态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5" idx="3"/>
          </p:cNvCxnSpPr>
          <p:nvPr/>
        </p:nvCxnSpPr>
        <p:spPr>
          <a:xfrm>
            <a:off x="8084624" y="5122411"/>
            <a:ext cx="487876" cy="39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8955253" y="5214744"/>
            <a:ext cx="309864" cy="29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7975166" y="5260911"/>
            <a:ext cx="338378" cy="25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9110185" y="5307077"/>
            <a:ext cx="274394" cy="27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23236" y="5941662"/>
            <a:ext cx="7173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采集数据，使用聚类方法将多帧</a:t>
            </a:r>
            <a:r>
              <a:rPr lang="en-US" altLang="zh-CN" dirty="0" smtClean="0"/>
              <a:t>/sliding window</a:t>
            </a:r>
            <a:r>
              <a:rPr lang="zh-CN" altLang="en-US" dirty="0" smtClean="0"/>
              <a:t>的数据聚合成一类。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svm</a:t>
            </a:r>
            <a:r>
              <a:rPr lang="en-US" altLang="zh-CN" dirty="0" smtClean="0"/>
              <a:t>/RF</a:t>
            </a:r>
            <a:r>
              <a:rPr lang="zh-CN" altLang="en-US" dirty="0" smtClean="0"/>
              <a:t>来判断分类与人工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是否有关联性。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更换多次聚类方法，来尝试何种方式是正确的。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72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678723" cy="4351338"/>
          </a:xfrm>
        </p:spPr>
        <p:txBody>
          <a:bodyPr>
            <a:noAutofit/>
          </a:bodyPr>
          <a:lstStyle/>
          <a:p>
            <a:pPr>
              <a:lnSpc>
                <a:spcPts val="500"/>
              </a:lnSpc>
            </a:pPr>
            <a:endParaRPr lang="en-US" altLang="zh-CN" sz="1050" dirty="0" smtClean="0"/>
          </a:p>
          <a:p>
            <a:pPr>
              <a:lnSpc>
                <a:spcPts val="500"/>
              </a:lnSpc>
            </a:pPr>
            <a:r>
              <a:rPr lang="zh-CN" altLang="en-US" sz="1050" dirty="0" smtClean="0"/>
              <a:t>皱眉 </a:t>
            </a:r>
            <a:r>
              <a:rPr lang="en-US" altLang="zh-CN" sz="1050" dirty="0" smtClean="0"/>
              <a:t>= </a:t>
            </a:r>
            <a:r>
              <a:rPr lang="zh-CN" altLang="en-US" sz="1050" dirty="0" smtClean="0"/>
              <a:t>眉间特征点间距减小</a:t>
            </a:r>
            <a:r>
              <a:rPr lang="en-US" altLang="zh-CN" sz="1050" dirty="0" smtClean="0"/>
              <a:t>…</a:t>
            </a:r>
          </a:p>
          <a:p>
            <a:pPr>
              <a:lnSpc>
                <a:spcPts val="500"/>
              </a:lnSpc>
            </a:pPr>
            <a:r>
              <a:rPr lang="zh-CN" altLang="en-US" sz="1050" dirty="0" smtClean="0"/>
              <a:t>挠头</a:t>
            </a:r>
            <a:endParaRPr lang="en-US" altLang="zh-CN" sz="1050" dirty="0"/>
          </a:p>
          <a:p>
            <a:pPr>
              <a:lnSpc>
                <a:spcPts val="500"/>
              </a:lnSpc>
            </a:pPr>
            <a:r>
              <a:rPr lang="zh-CN" altLang="en-US" sz="1050" dirty="0" smtClean="0"/>
              <a:t>托腮</a:t>
            </a:r>
            <a:endParaRPr lang="en-US" altLang="zh-CN" sz="1050" dirty="0" smtClean="0"/>
          </a:p>
          <a:p>
            <a:pPr>
              <a:lnSpc>
                <a:spcPts val="500"/>
              </a:lnSpc>
            </a:pPr>
            <a:r>
              <a:rPr lang="zh-CN" altLang="en-US" sz="1050" dirty="0" smtClean="0"/>
              <a:t>手遮挡人中部位</a:t>
            </a:r>
            <a:endParaRPr lang="en-US" altLang="zh-CN" sz="1050" dirty="0" smtClean="0"/>
          </a:p>
          <a:p>
            <a:pPr>
              <a:lnSpc>
                <a:spcPts val="500"/>
              </a:lnSpc>
            </a:pPr>
            <a:r>
              <a:rPr lang="zh-CN" altLang="en-US" sz="1050" dirty="0" smtClean="0"/>
              <a:t>眼珠不断小幅度移动</a:t>
            </a:r>
            <a:endParaRPr lang="en-US" altLang="zh-CN" sz="1050" dirty="0" smtClean="0"/>
          </a:p>
          <a:p>
            <a:pPr>
              <a:lnSpc>
                <a:spcPts val="500"/>
              </a:lnSpc>
            </a:pPr>
            <a:r>
              <a:rPr lang="zh-CN" altLang="en-US" sz="1050" dirty="0" smtClean="0"/>
              <a:t>身体前倾</a:t>
            </a:r>
            <a:endParaRPr lang="en-US" altLang="zh-CN" sz="1050" dirty="0" smtClean="0"/>
          </a:p>
          <a:p>
            <a:pPr>
              <a:lnSpc>
                <a:spcPts val="500"/>
              </a:lnSpc>
            </a:pPr>
            <a:r>
              <a:rPr lang="zh-CN" altLang="en-US" sz="1050" dirty="0" smtClean="0"/>
              <a:t>身体后仰</a:t>
            </a:r>
            <a:endParaRPr lang="en-US" altLang="zh-CN" sz="1050" dirty="0" smtClean="0"/>
          </a:p>
          <a:p>
            <a:pPr>
              <a:lnSpc>
                <a:spcPts val="500"/>
              </a:lnSpc>
            </a:pPr>
            <a:r>
              <a:rPr lang="zh-CN" altLang="en-US" sz="1050" dirty="0" smtClean="0"/>
              <a:t>双屏幕情况下，</a:t>
            </a:r>
            <a:r>
              <a:rPr lang="en-US" altLang="zh-CN" sz="1050" dirty="0" smtClean="0"/>
              <a:t>gaze</a:t>
            </a:r>
            <a:r>
              <a:rPr lang="zh-CN" altLang="en-US" sz="1050" dirty="0" smtClean="0"/>
              <a:t>离开到另一屏幕</a:t>
            </a:r>
            <a:endParaRPr lang="en-US" altLang="zh-CN" sz="1050" dirty="0" smtClean="0"/>
          </a:p>
          <a:p>
            <a:pPr>
              <a:lnSpc>
                <a:spcPts val="500"/>
              </a:lnSpc>
            </a:pPr>
            <a:r>
              <a:rPr lang="en-US" altLang="zh-CN" sz="1050" dirty="0" smtClean="0"/>
              <a:t>Gaze</a:t>
            </a:r>
            <a:r>
              <a:rPr lang="zh-CN" altLang="en-US" sz="1050" dirty="0" smtClean="0"/>
              <a:t>离开所有屏幕</a:t>
            </a:r>
            <a:endParaRPr lang="en-US" altLang="zh-CN" sz="1050" dirty="0" smtClean="0"/>
          </a:p>
          <a:p>
            <a:pPr>
              <a:lnSpc>
                <a:spcPts val="500"/>
              </a:lnSpc>
            </a:pPr>
            <a:r>
              <a:rPr lang="zh-CN" altLang="en-US" sz="1050" dirty="0" smtClean="0"/>
              <a:t>摇头晃脑</a:t>
            </a:r>
            <a:endParaRPr lang="en-US" altLang="zh-CN" sz="1050" dirty="0" smtClean="0"/>
          </a:p>
          <a:p>
            <a:pPr>
              <a:lnSpc>
                <a:spcPts val="500"/>
              </a:lnSpc>
            </a:pPr>
            <a:r>
              <a:rPr lang="zh-CN" altLang="en-US" sz="1050" dirty="0" smtClean="0"/>
              <a:t>咬笔</a:t>
            </a:r>
            <a:endParaRPr lang="en-US" altLang="zh-CN" sz="1050" dirty="0" smtClean="0"/>
          </a:p>
          <a:p>
            <a:pPr>
              <a:lnSpc>
                <a:spcPts val="500"/>
              </a:lnSpc>
            </a:pPr>
            <a:r>
              <a:rPr lang="en-US" altLang="zh-CN" sz="1050" dirty="0" smtClean="0"/>
              <a:t>…</a:t>
            </a:r>
            <a:endParaRPr lang="zh-CN" altLang="en-US" sz="1050" dirty="0"/>
          </a:p>
        </p:txBody>
      </p:sp>
      <p:sp>
        <p:nvSpPr>
          <p:cNvPr id="5" name="文本框 4"/>
          <p:cNvSpPr txBox="1"/>
          <p:nvPr/>
        </p:nvSpPr>
        <p:spPr>
          <a:xfrm>
            <a:off x="4580792" y="1969477"/>
            <a:ext cx="68788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这些事件是预期出现的动作，实际可能会有更多种类的动作出现。</a:t>
            </a:r>
            <a:endParaRPr lang="en-US" altLang="zh-CN" dirty="0" smtClean="0"/>
          </a:p>
          <a:p>
            <a:r>
              <a:rPr lang="zh-CN" altLang="en-US" dirty="0" smtClean="0"/>
              <a:t>可以从这些事件中去推理合适的聚类方式。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静态</a:t>
            </a:r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/>
              <a:t>各种</a:t>
            </a:r>
            <a:r>
              <a:rPr lang="zh-CN" altLang="en-US" dirty="0" smtClean="0"/>
              <a:t>姿态（几乎所有时候都可以认为是有一个姿态的）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动态</a:t>
            </a:r>
            <a:endParaRPr lang="en-US" altLang="zh-CN" dirty="0" smtClean="0"/>
          </a:p>
          <a:p>
            <a:r>
              <a:rPr lang="zh-CN" altLang="en-US" dirty="0" smtClean="0"/>
              <a:t>（动作可以认为有小幅度、大幅度）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单部分的动作活动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多部分的动作活动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77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275</Words>
  <Application>Microsoft Office PowerPoint</Application>
  <PresentationFormat>宽屏</PresentationFormat>
  <Paragraphs>63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研究进展</vt:lpstr>
      <vt:lpstr>总体架构</vt:lpstr>
      <vt:lpstr>数据情况</vt:lpstr>
      <vt:lpstr>事件定义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dezhi jiang</dc:creator>
  <cp:lastModifiedBy>dezhi jiang</cp:lastModifiedBy>
  <cp:revision>51</cp:revision>
  <dcterms:created xsi:type="dcterms:W3CDTF">2016-12-15T06:40:21Z</dcterms:created>
  <dcterms:modified xsi:type="dcterms:W3CDTF">2016-12-15T07:32:47Z</dcterms:modified>
</cp:coreProperties>
</file>