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9" r:id="rId2"/>
  </p:sldMasterIdLst>
  <p:notesMasterIdLst>
    <p:notesMasterId r:id="rId55"/>
  </p:notesMasterIdLst>
  <p:sldIdLst>
    <p:sldId id="256" r:id="rId3"/>
    <p:sldId id="284" r:id="rId4"/>
    <p:sldId id="257" r:id="rId5"/>
    <p:sldId id="259" r:id="rId6"/>
    <p:sldId id="265" r:id="rId7"/>
    <p:sldId id="266" r:id="rId8"/>
    <p:sldId id="263" r:id="rId9"/>
    <p:sldId id="264" r:id="rId10"/>
    <p:sldId id="260" r:id="rId11"/>
    <p:sldId id="262" r:id="rId12"/>
    <p:sldId id="261" r:id="rId13"/>
    <p:sldId id="267" r:id="rId14"/>
    <p:sldId id="270" r:id="rId15"/>
    <p:sldId id="271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5F81-E100-40DE-A647-3348939D824F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5699B-6435-4958-9A1F-912964D07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7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D8E5-4494-47A7-8421-85C6E3D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A2E3-518A-415F-89A4-633C2C72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E226-3DAF-4E2F-8629-F9C8AE5F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1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EE3-18BA-45A4-B492-65F745A1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6C373-7EA8-40D1-9257-2DAE959F3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8F72-04CF-412B-8CA5-2A38E628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29E3-A470-43E5-8978-052891A2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B546-4678-4A08-A5E7-6BF809FB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2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18968-5C3E-4A07-8854-C6A089A82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9A9AD-D8C2-4EC7-B265-1134B502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BB55-045F-402D-9FE6-560A906C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2EBD-5FFC-4F1D-858A-B8296BE3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0A02-F17F-4A12-8690-4499212A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23EF94-2CB6-4090-BE27-0CC27A5B6A7C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53A329-092A-4B74-8191-287D07520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3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7EC93A5-1799-4886-99AA-CF5E5A30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2763838"/>
            <a:ext cx="9905998" cy="9461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72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5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82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0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55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6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7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7D4D-BAC7-4197-9E06-CC6C89C2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4EE3-BFBF-48C5-B480-E5B259D45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EE0B-F524-47D8-BA5B-0B13437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C49-88A1-4D27-BF07-B30A590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5374-3025-4B42-A0D1-A7E04345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59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9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66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792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4766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39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92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68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214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9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67B3-DF73-477D-A2C3-6F496A10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F472-DBBA-4D15-8F33-BF6706CB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4C23-863D-452B-940C-E5E378BD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B3D3-687F-4A44-A420-7675F61C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7842-6D2D-4661-AFAC-4D0F0A35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1B79-2C80-45C9-B1ED-76EAEB10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D854-2C71-4B86-A30E-0C036654E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61EEB-9368-450E-95BF-F55684E8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CA39-7122-414C-B70E-9E16E947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3CE17-E5F4-4E25-A0EE-62C0D860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18FBE-D558-467A-9376-419CAA29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0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27F6-ADD1-4A64-9D0C-4DB5F50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047C-C106-4B48-AFFC-28B5A5F2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DC28C-23B4-4E5D-8F71-99EB6B2B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EF133-A38A-44EE-B8D9-9435072CF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7AD37-A46D-4953-8599-09551F363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7783A-596F-4952-9B8F-2CCFE754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69362-F610-485D-A9F8-DD63AF91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1F25C-5899-4162-8F46-83757676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65B9-0907-47EB-956A-63A58BD6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5D59-CA71-408C-8598-B570E98F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1614B-A3BA-4CB7-A28A-224BB43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3F162-E041-47E0-811E-4B23D55F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3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DFF9A-B3D7-49EE-BEFC-0AAA04A5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22BEE-F7EF-4468-ABAF-8C66A641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B4F27-7558-4ADA-AAD0-BB5BA98C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6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36BE-C601-4017-AFCA-50F2C97A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0BDF-7FB2-4AB7-BC44-B1DB81E3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996F9-0D64-4218-83EF-88E8038F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C905E-D60A-409D-A23F-7386C68B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7741-0272-4022-8644-390E165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F63D-B801-4BF8-9977-D28CA450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B34B-23A0-4400-8A4A-81FCCAA1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DF402-2BEF-4C4E-8680-4A553ABA5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CCDD5-ADB0-4CAF-A6D7-68C9C260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9BF06-BD8B-4656-B287-6667180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8F434-85A6-4E26-9F15-5F004AF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2719-DF94-49CC-812E-5DD0DD66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1E56-C212-4F72-81D6-796A7CFBC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BEEA-E932-4364-83F2-316F25665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9735F-76E4-4155-94AB-21B3A7BDC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2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7946-F72D-403A-BAC6-5060DE341099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9EBA-D4B4-4479-B944-A3347A44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1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3E9-12F0-47B7-912E-0936F74FF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2136"/>
            <a:ext cx="9144000" cy="2387600"/>
          </a:xfrm>
        </p:spPr>
        <p:txBody>
          <a:bodyPr/>
          <a:lstStyle/>
          <a:p>
            <a:r>
              <a:rPr lang="en-GB" dirty="0"/>
              <a:t>Restaurant management </a:t>
            </a:r>
            <a:br>
              <a:rPr lang="en-GB" dirty="0"/>
            </a:br>
            <a:r>
              <a:rPr lang="en-GB" dirty="0"/>
              <a:t>system for Oaxaca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76DF0-EB87-4980-B568-586C7E354A3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876424" y="5410201"/>
            <a:ext cx="5124886" cy="644370"/>
          </a:xfrm>
        </p:spPr>
        <p:txBody>
          <a:bodyPr/>
          <a:lstStyle/>
          <a:p>
            <a:r>
              <a:rPr lang="en-GB" sz="1800" dirty="0"/>
              <a:t>Team</a:t>
            </a:r>
            <a:r>
              <a:rPr lang="en-GB" sz="12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31395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E1C36-34F1-420A-916B-78398745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73" y="0"/>
            <a:ext cx="6362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7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4E66-F447-4B1A-A2F1-22B90949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en-GB" dirty="0"/>
              <a:t>			Waiter interface</a:t>
            </a:r>
          </a:p>
        </p:txBody>
      </p:sp>
    </p:spTree>
    <p:extLst>
      <p:ext uri="{BB962C8B-B14F-4D97-AF65-F5344CB8AC3E}">
        <p14:creationId xmlns:p14="http://schemas.microsoft.com/office/powerpoint/2010/main" val="57607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01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8B63-E304-4481-A016-8AA3E695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Waiter receiving client order</a:t>
            </a:r>
          </a:p>
        </p:txBody>
      </p:sp>
    </p:spTree>
    <p:extLst>
      <p:ext uri="{BB962C8B-B14F-4D97-AF65-F5344CB8AC3E}">
        <p14:creationId xmlns:p14="http://schemas.microsoft.com/office/powerpoint/2010/main" val="195633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0AD29-056A-4463-A195-9F05820F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03" y="0"/>
            <a:ext cx="7563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2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198B-C194-48A6-8441-851B0206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Waiter confirming order</a:t>
            </a:r>
          </a:p>
        </p:txBody>
      </p:sp>
    </p:spTree>
    <p:extLst>
      <p:ext uri="{BB962C8B-B14F-4D97-AF65-F5344CB8AC3E}">
        <p14:creationId xmlns:p14="http://schemas.microsoft.com/office/powerpoint/2010/main" val="275431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65871A-C70A-4B36-92C7-BF7F8663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07" y="0"/>
            <a:ext cx="6839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5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F67B-74E6-4B05-974B-C84A0F2F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	Kitchen staff interface</a:t>
            </a:r>
          </a:p>
        </p:txBody>
      </p:sp>
    </p:spTree>
    <p:extLst>
      <p:ext uri="{BB962C8B-B14F-4D97-AF65-F5344CB8AC3E}">
        <p14:creationId xmlns:p14="http://schemas.microsoft.com/office/powerpoint/2010/main" val="428773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8E1520-C238-4543-B14D-BD878D36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853"/>
            <a:ext cx="12192000" cy="214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8AE4-BB43-4748-9172-8A897932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Kitchen staff receiving order</a:t>
            </a:r>
          </a:p>
        </p:txBody>
      </p:sp>
    </p:spTree>
    <p:extLst>
      <p:ext uri="{BB962C8B-B14F-4D97-AF65-F5344CB8AC3E}">
        <p14:creationId xmlns:p14="http://schemas.microsoft.com/office/powerpoint/2010/main" val="3018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F96E-22C4-48D4-AC9C-E8C413E8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	Main ordering flow</a:t>
            </a:r>
          </a:p>
        </p:txBody>
      </p:sp>
    </p:spTree>
    <p:extLst>
      <p:ext uri="{BB962C8B-B14F-4D97-AF65-F5344CB8AC3E}">
        <p14:creationId xmlns:p14="http://schemas.microsoft.com/office/powerpoint/2010/main" val="451079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07D0D9-F38B-45C6-8A90-4FF3EE7E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605"/>
            <a:ext cx="12191999" cy="31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F17A-FC0B-4CE7-85F0-2327C155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Kitchen staff finishing order</a:t>
            </a:r>
          </a:p>
        </p:txBody>
      </p:sp>
    </p:spTree>
    <p:extLst>
      <p:ext uri="{BB962C8B-B14F-4D97-AF65-F5344CB8AC3E}">
        <p14:creationId xmlns:p14="http://schemas.microsoft.com/office/powerpoint/2010/main" val="27347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B7DF3-7A92-4CEA-976D-4D619CB7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853"/>
            <a:ext cx="12192000" cy="214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33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7964-E52E-44D8-905A-57936306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Waiter notified order is ready</a:t>
            </a:r>
          </a:p>
        </p:txBody>
      </p:sp>
    </p:spTree>
    <p:extLst>
      <p:ext uri="{BB962C8B-B14F-4D97-AF65-F5344CB8AC3E}">
        <p14:creationId xmlns:p14="http://schemas.microsoft.com/office/powerpoint/2010/main" val="115297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B4F4A-024D-4EB1-A255-92CDACAE4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35" y="0"/>
            <a:ext cx="669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10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2D58-1E3A-4F67-907B-36DE970C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Waiter staff delivering the order</a:t>
            </a:r>
          </a:p>
        </p:txBody>
      </p:sp>
    </p:spTree>
    <p:extLst>
      <p:ext uri="{BB962C8B-B14F-4D97-AF65-F5344CB8AC3E}">
        <p14:creationId xmlns:p14="http://schemas.microsoft.com/office/powerpoint/2010/main" val="117170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F5B42F-918A-4129-9E15-930F6F1A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25" y="0"/>
            <a:ext cx="86293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1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B3EE-BD5B-4AD1-9713-E4D808BE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	Client receiving order</a:t>
            </a:r>
          </a:p>
        </p:txBody>
      </p:sp>
    </p:spTree>
    <p:extLst>
      <p:ext uri="{BB962C8B-B14F-4D97-AF65-F5344CB8AC3E}">
        <p14:creationId xmlns:p14="http://schemas.microsoft.com/office/powerpoint/2010/main" val="91060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0BAAC1-F8B6-466C-AC03-12D54128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12" y="0"/>
            <a:ext cx="766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81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8EF-416F-4A69-B52D-5F149D63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		Side flows</a:t>
            </a:r>
          </a:p>
        </p:txBody>
      </p:sp>
    </p:spTree>
    <p:extLst>
      <p:ext uri="{BB962C8B-B14F-4D97-AF65-F5344CB8AC3E}">
        <p14:creationId xmlns:p14="http://schemas.microsoft.com/office/powerpoint/2010/main" val="5091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34D8-9C68-4A6B-97BD-1C075427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en-GB" dirty="0"/>
              <a:t>				Client interface</a:t>
            </a:r>
          </a:p>
        </p:txBody>
      </p:sp>
    </p:spTree>
    <p:extLst>
      <p:ext uri="{BB962C8B-B14F-4D97-AF65-F5344CB8AC3E}">
        <p14:creationId xmlns:p14="http://schemas.microsoft.com/office/powerpoint/2010/main" val="3829047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B0F1-52CF-43FF-A2E8-02BA53BB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Waiter adding item to menu</a:t>
            </a:r>
          </a:p>
        </p:txBody>
      </p:sp>
    </p:spTree>
    <p:extLst>
      <p:ext uri="{BB962C8B-B14F-4D97-AF65-F5344CB8AC3E}">
        <p14:creationId xmlns:p14="http://schemas.microsoft.com/office/powerpoint/2010/main" val="657915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F239C4-EEAE-4DF3-861F-3A60ACC7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63" y="0"/>
            <a:ext cx="8638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24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2AD61F-D042-40F7-95A4-A2AC2E08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48" y="0"/>
            <a:ext cx="8019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3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05E7EB-5F0D-463C-A4BE-F4ED2DE7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89" y="0"/>
            <a:ext cx="71138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11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6C05-1168-41DA-AB2E-74BCE34C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Waiter removing item from menu</a:t>
            </a:r>
          </a:p>
        </p:txBody>
      </p:sp>
    </p:spTree>
    <p:extLst>
      <p:ext uri="{BB962C8B-B14F-4D97-AF65-F5344CB8AC3E}">
        <p14:creationId xmlns:p14="http://schemas.microsoft.com/office/powerpoint/2010/main" val="2441952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AC66CA-44EA-423B-9B74-C1250628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40" y="0"/>
            <a:ext cx="7973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71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E3AFC-9FF3-4DDE-8BEE-14785B1A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37" y="0"/>
            <a:ext cx="8539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0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65D4C6-DD6A-4410-8032-09B77728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33" y="0"/>
            <a:ext cx="746713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9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777C-0DC2-436A-B8FD-4603B644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Client cancelling order</a:t>
            </a:r>
          </a:p>
        </p:txBody>
      </p:sp>
    </p:spTree>
    <p:extLst>
      <p:ext uri="{BB962C8B-B14F-4D97-AF65-F5344CB8AC3E}">
        <p14:creationId xmlns:p14="http://schemas.microsoft.com/office/powerpoint/2010/main" val="3909564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5F281-E286-44F7-B3F6-86885E40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29" y="0"/>
            <a:ext cx="724754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0B524-FFC5-4B6F-97D5-42FEC38C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0"/>
            <a:ext cx="7210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81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4995C-2117-49A2-9900-E31EF783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20" y="0"/>
            <a:ext cx="6784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77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06B51-7220-4C7A-B5DF-277C61D7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96" y="0"/>
            <a:ext cx="7520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9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05FAFA-D7B1-41D3-858B-0E41E819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75" y="0"/>
            <a:ext cx="8515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4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C448-DF53-4E6A-AF49-AAA720A4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Waiter cancelling order</a:t>
            </a:r>
          </a:p>
        </p:txBody>
      </p:sp>
    </p:spTree>
    <p:extLst>
      <p:ext uri="{BB962C8B-B14F-4D97-AF65-F5344CB8AC3E}">
        <p14:creationId xmlns:p14="http://schemas.microsoft.com/office/powerpoint/2010/main" val="616265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1A8CB-2F6D-4C41-B1D4-5DE3A9DE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090" y="0"/>
            <a:ext cx="6001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90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3E90B-608F-4794-8DD6-27907A78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9B5C79-E497-4EA9-A5C1-D7496486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65" y="0"/>
            <a:ext cx="853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22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22FBBC-8744-4F03-9FF8-9182275A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0"/>
            <a:ext cx="696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7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E274-7DC5-4936-A7DF-9AD53945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55925"/>
            <a:ext cx="9905998" cy="946150"/>
          </a:xfrm>
        </p:spPr>
        <p:txBody>
          <a:bodyPr/>
          <a:lstStyle/>
          <a:p>
            <a:r>
              <a:rPr lang="en-GB" dirty="0"/>
              <a:t>			Client calling waiter</a:t>
            </a:r>
          </a:p>
        </p:txBody>
      </p:sp>
    </p:spTree>
    <p:extLst>
      <p:ext uri="{BB962C8B-B14F-4D97-AF65-F5344CB8AC3E}">
        <p14:creationId xmlns:p14="http://schemas.microsoft.com/office/powerpoint/2010/main" val="3263859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78AC80-6FFC-4778-911A-4EA8C01F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71" y="0"/>
            <a:ext cx="7335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4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E57D-DAF1-4AE9-97FC-78E6EEF77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002695"/>
            <a:ext cx="8791575" cy="852610"/>
          </a:xfrm>
        </p:spPr>
        <p:txBody>
          <a:bodyPr/>
          <a:lstStyle/>
          <a:p>
            <a:r>
              <a:rPr lang="en-GB" dirty="0"/>
              <a:t>	Client entering name and table</a:t>
            </a:r>
          </a:p>
        </p:txBody>
      </p:sp>
    </p:spTree>
    <p:extLst>
      <p:ext uri="{BB962C8B-B14F-4D97-AF65-F5344CB8AC3E}">
        <p14:creationId xmlns:p14="http://schemas.microsoft.com/office/powerpoint/2010/main" val="4256694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EC8AA-2A27-4F67-B896-ED7A2E9A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89" y="0"/>
            <a:ext cx="76830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2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7623B2-5EAA-43BB-B40F-F4270D47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07" y="0"/>
            <a:ext cx="8191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67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8B049C-BB48-4A6D-A1C9-3C275847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78" y="0"/>
            <a:ext cx="847444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A7A478-762F-459E-9F4D-BA297C79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0"/>
            <a:ext cx="696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990D-C01A-49F3-B924-23E83F144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944997"/>
            <a:ext cx="8791575" cy="968005"/>
          </a:xfrm>
        </p:spPr>
        <p:txBody>
          <a:bodyPr/>
          <a:lstStyle/>
          <a:p>
            <a:r>
              <a:rPr lang="en-GB" dirty="0"/>
              <a:t>Client adding items to order</a:t>
            </a:r>
          </a:p>
        </p:txBody>
      </p:sp>
    </p:spTree>
    <p:extLst>
      <p:ext uri="{BB962C8B-B14F-4D97-AF65-F5344CB8AC3E}">
        <p14:creationId xmlns:p14="http://schemas.microsoft.com/office/powerpoint/2010/main" val="100056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FC7C60-785A-4364-A83C-3DFFE878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57" y="0"/>
            <a:ext cx="73302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8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45BF-F5A1-475A-8B09-EE18622C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en-GB" dirty="0"/>
              <a:t>		Client submitting order</a:t>
            </a:r>
          </a:p>
        </p:txBody>
      </p:sp>
    </p:spTree>
    <p:extLst>
      <p:ext uri="{BB962C8B-B14F-4D97-AF65-F5344CB8AC3E}">
        <p14:creationId xmlns:p14="http://schemas.microsoft.com/office/powerpoint/2010/main" val="3859486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</Words>
  <Application>Microsoft Office PowerPoint</Application>
  <PresentationFormat>Widescreen</PresentationFormat>
  <Paragraphs>22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Trebuchet MS</vt:lpstr>
      <vt:lpstr>Tw Cen MT</vt:lpstr>
      <vt:lpstr>Custom Design</vt:lpstr>
      <vt:lpstr>Circuit</vt:lpstr>
      <vt:lpstr>Restaurant management  system for Oaxaca</vt:lpstr>
      <vt:lpstr>   Main ordering flow</vt:lpstr>
      <vt:lpstr>    Client interface</vt:lpstr>
      <vt:lpstr>PowerPoint Presentation</vt:lpstr>
      <vt:lpstr> Client entering name and table</vt:lpstr>
      <vt:lpstr>PowerPoint Presentation</vt:lpstr>
      <vt:lpstr>Client adding items to order</vt:lpstr>
      <vt:lpstr>PowerPoint Presentation</vt:lpstr>
      <vt:lpstr>  Client submitting order</vt:lpstr>
      <vt:lpstr>PowerPoint Presentation</vt:lpstr>
      <vt:lpstr>   Waiter interface</vt:lpstr>
      <vt:lpstr>PowerPoint Presentation</vt:lpstr>
      <vt:lpstr>  Waiter receiving client order</vt:lpstr>
      <vt:lpstr>PowerPoint Presentation</vt:lpstr>
      <vt:lpstr>  Waiter confirming order</vt:lpstr>
      <vt:lpstr>PowerPoint Presentation</vt:lpstr>
      <vt:lpstr>   Kitchen staff interface</vt:lpstr>
      <vt:lpstr>PowerPoint Presentation</vt:lpstr>
      <vt:lpstr>  Kitchen staff receiving order</vt:lpstr>
      <vt:lpstr>PowerPoint Presentation</vt:lpstr>
      <vt:lpstr>  Kitchen staff finishing order</vt:lpstr>
      <vt:lpstr>PowerPoint Presentation</vt:lpstr>
      <vt:lpstr>  Waiter notified order is ready</vt:lpstr>
      <vt:lpstr>PowerPoint Presentation</vt:lpstr>
      <vt:lpstr>  Waiter staff delivering the order</vt:lpstr>
      <vt:lpstr>PowerPoint Presentation</vt:lpstr>
      <vt:lpstr>   Client receiving order</vt:lpstr>
      <vt:lpstr>PowerPoint Presentation</vt:lpstr>
      <vt:lpstr>    Side flows</vt:lpstr>
      <vt:lpstr>  Waiter adding item to menu</vt:lpstr>
      <vt:lpstr>PowerPoint Presentation</vt:lpstr>
      <vt:lpstr>PowerPoint Presentation</vt:lpstr>
      <vt:lpstr>PowerPoint Presentation</vt:lpstr>
      <vt:lpstr> Waiter removing item from menu</vt:lpstr>
      <vt:lpstr>PowerPoint Presentation</vt:lpstr>
      <vt:lpstr>PowerPoint Presentation</vt:lpstr>
      <vt:lpstr>PowerPoint Presentation</vt:lpstr>
      <vt:lpstr>  Client cancelling order</vt:lpstr>
      <vt:lpstr>PowerPoint Presentation</vt:lpstr>
      <vt:lpstr>PowerPoint Presentation</vt:lpstr>
      <vt:lpstr>PowerPoint Presentation</vt:lpstr>
      <vt:lpstr>PowerPoint Presentation</vt:lpstr>
      <vt:lpstr>  Waiter cancelling order</vt:lpstr>
      <vt:lpstr>PowerPoint Presentation</vt:lpstr>
      <vt:lpstr>PowerPoint Presentation</vt:lpstr>
      <vt:lpstr>PowerPoint Presentation</vt:lpstr>
      <vt:lpstr>PowerPoint Presentation</vt:lpstr>
      <vt:lpstr>   Client calling waiter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 system for Oaxaca</dc:title>
  <dc:creator>Kristoffer</dc:creator>
  <cp:lastModifiedBy>Kristoffer</cp:lastModifiedBy>
  <cp:revision>9</cp:revision>
  <dcterms:created xsi:type="dcterms:W3CDTF">2018-02-21T16:59:44Z</dcterms:created>
  <dcterms:modified xsi:type="dcterms:W3CDTF">2018-02-21T18:15:05Z</dcterms:modified>
</cp:coreProperties>
</file>